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744" r:id="rId4"/>
  </p:sldMasterIdLst>
  <p:notesMasterIdLst>
    <p:notesMasterId r:id="rId22"/>
  </p:notesMasterIdLst>
  <p:handoutMasterIdLst>
    <p:handoutMasterId r:id="rId23"/>
  </p:handoutMasterIdLst>
  <p:sldIdLst>
    <p:sldId id="256" r:id="rId5"/>
    <p:sldId id="275" r:id="rId6"/>
    <p:sldId id="258" r:id="rId7"/>
    <p:sldId id="260" r:id="rId8"/>
    <p:sldId id="276" r:id="rId9"/>
    <p:sldId id="277" r:id="rId10"/>
    <p:sldId id="294" r:id="rId11"/>
    <p:sldId id="278" r:id="rId12"/>
    <p:sldId id="279" r:id="rId13"/>
    <p:sldId id="259" r:id="rId14"/>
    <p:sldId id="296" r:id="rId15"/>
    <p:sldId id="257" r:id="rId16"/>
    <p:sldId id="280" r:id="rId17"/>
    <p:sldId id="291" r:id="rId18"/>
    <p:sldId id="292" r:id="rId19"/>
    <p:sldId id="293" r:id="rId20"/>
    <p:sldId id="274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DA3B74-4034-4FDF-A63E-9CF564A9442E}" v="1" dt="2020-07-20T10:49:07.0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9" autoAdjust="0"/>
    <p:restoredTop sz="95033" autoAdjust="0"/>
  </p:normalViewPr>
  <p:slideViewPr>
    <p:cSldViewPr snapToGrid="0" snapToObjects="1">
      <p:cViewPr varScale="1">
        <p:scale>
          <a:sx n="86" d="100"/>
          <a:sy n="86" d="100"/>
        </p:scale>
        <p:origin x="514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8" d="100"/>
          <a:sy n="68" d="100"/>
        </p:scale>
        <p:origin x="328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D2215F-589E-4011-8449-75B11857A2C6}" type="doc">
      <dgm:prSet loTypeId="urn:microsoft.com/office/officeart/2009/3/layout/StepUpProcess" loCatId="process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AU"/>
        </a:p>
      </dgm:t>
    </dgm:pt>
    <dgm:pt modelId="{75B854D0-6C16-4164-B931-D3757972854F}">
      <dgm:prSet phldrT="[Text]"/>
      <dgm:spPr/>
      <dgm:t>
        <a:bodyPr/>
        <a:lstStyle/>
        <a:p>
          <a:r>
            <a:rPr lang="en-US" dirty="0"/>
            <a:t> </a:t>
          </a:r>
          <a:endParaRPr lang="en-AU" dirty="0"/>
        </a:p>
      </dgm:t>
    </dgm:pt>
    <dgm:pt modelId="{CDEB7D62-4C47-4B33-B844-1814A3CA6940}" type="parTrans" cxnId="{79B85903-B24A-4B28-8FB0-B32142137790}">
      <dgm:prSet/>
      <dgm:spPr/>
      <dgm:t>
        <a:bodyPr/>
        <a:lstStyle/>
        <a:p>
          <a:endParaRPr lang="en-AU"/>
        </a:p>
      </dgm:t>
    </dgm:pt>
    <dgm:pt modelId="{2E40E9F8-2D80-4006-B078-17D368E2DDED}" type="sibTrans" cxnId="{79B85903-B24A-4B28-8FB0-B32142137790}">
      <dgm:prSet/>
      <dgm:spPr/>
      <dgm:t>
        <a:bodyPr/>
        <a:lstStyle/>
        <a:p>
          <a:endParaRPr lang="en-AU"/>
        </a:p>
      </dgm:t>
    </dgm:pt>
    <dgm:pt modelId="{82CC5AB6-B354-404F-9EEF-4C4682DF8EBA}">
      <dgm:prSet phldrT="[Text]"/>
      <dgm:spPr/>
      <dgm:t>
        <a:bodyPr/>
        <a:lstStyle/>
        <a:p>
          <a:endParaRPr lang="en-AU" dirty="0"/>
        </a:p>
      </dgm:t>
    </dgm:pt>
    <dgm:pt modelId="{4CCEC5C0-8BFC-43DF-918E-38762EC37529}" type="sibTrans" cxnId="{86FD90B7-4101-45D9-B5F4-5F7405B567A2}">
      <dgm:prSet/>
      <dgm:spPr/>
      <dgm:t>
        <a:bodyPr/>
        <a:lstStyle/>
        <a:p>
          <a:endParaRPr lang="en-AU"/>
        </a:p>
      </dgm:t>
    </dgm:pt>
    <dgm:pt modelId="{EB2CDAE7-6C55-49FE-85B7-345D43828826}" type="parTrans" cxnId="{86FD90B7-4101-45D9-B5F4-5F7405B567A2}">
      <dgm:prSet/>
      <dgm:spPr/>
      <dgm:t>
        <a:bodyPr/>
        <a:lstStyle/>
        <a:p>
          <a:endParaRPr lang="en-AU"/>
        </a:p>
      </dgm:t>
    </dgm:pt>
    <dgm:pt modelId="{F7FECA61-C5D8-46EA-BC02-0EE9E6CDB563}">
      <dgm:prSet phldrT="[Text]"/>
      <dgm:spPr/>
      <dgm:t>
        <a:bodyPr/>
        <a:lstStyle/>
        <a:p>
          <a:r>
            <a:rPr lang="en-US" dirty="0"/>
            <a:t> </a:t>
          </a:r>
          <a:endParaRPr lang="en-AU" dirty="0"/>
        </a:p>
      </dgm:t>
    </dgm:pt>
    <dgm:pt modelId="{66B04944-E317-4CD5-BF63-FB167F17E920}" type="sibTrans" cxnId="{B688D07B-BAC4-46D7-B071-40DE651D57AF}">
      <dgm:prSet/>
      <dgm:spPr/>
      <dgm:t>
        <a:bodyPr/>
        <a:lstStyle/>
        <a:p>
          <a:endParaRPr lang="en-AU"/>
        </a:p>
      </dgm:t>
    </dgm:pt>
    <dgm:pt modelId="{36C5F36F-BE10-4E93-A282-B4AB35B07AEE}" type="parTrans" cxnId="{B688D07B-BAC4-46D7-B071-40DE651D57AF}">
      <dgm:prSet/>
      <dgm:spPr/>
      <dgm:t>
        <a:bodyPr/>
        <a:lstStyle/>
        <a:p>
          <a:endParaRPr lang="en-AU"/>
        </a:p>
      </dgm:t>
    </dgm:pt>
    <dgm:pt modelId="{1300FFB8-5F63-49D4-B993-4CA786A87390}" type="pres">
      <dgm:prSet presAssocID="{A1D2215F-589E-4011-8449-75B11857A2C6}" presName="rootnode" presStyleCnt="0">
        <dgm:presLayoutVars>
          <dgm:chMax/>
          <dgm:chPref/>
          <dgm:dir/>
          <dgm:animLvl val="lvl"/>
        </dgm:presLayoutVars>
      </dgm:prSet>
      <dgm:spPr/>
    </dgm:pt>
    <dgm:pt modelId="{A661EC8F-5F64-47D2-988F-13842EA5170A}" type="pres">
      <dgm:prSet presAssocID="{82CC5AB6-B354-404F-9EEF-4C4682DF8EBA}" presName="composite" presStyleCnt="0"/>
      <dgm:spPr/>
    </dgm:pt>
    <dgm:pt modelId="{56EABC87-7D85-482A-9673-14CA3241D50A}" type="pres">
      <dgm:prSet presAssocID="{82CC5AB6-B354-404F-9EEF-4C4682DF8EBA}" presName="LShape" presStyleLbl="alignNode1" presStyleIdx="0" presStyleCnt="5"/>
      <dgm:spPr/>
    </dgm:pt>
    <dgm:pt modelId="{66410418-8665-4F5E-B7DD-4EA46CAE89AA}" type="pres">
      <dgm:prSet presAssocID="{82CC5AB6-B354-404F-9EEF-4C4682DF8EBA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7263C6A4-C49F-40E4-A34C-CE1561818AD9}" type="pres">
      <dgm:prSet presAssocID="{82CC5AB6-B354-404F-9EEF-4C4682DF8EBA}" presName="Triangle" presStyleLbl="alignNode1" presStyleIdx="1" presStyleCnt="5"/>
      <dgm:spPr/>
    </dgm:pt>
    <dgm:pt modelId="{7270848F-6C92-4CDC-B2C7-B33E8004FBCC}" type="pres">
      <dgm:prSet presAssocID="{4CCEC5C0-8BFC-43DF-918E-38762EC37529}" presName="sibTrans" presStyleCnt="0"/>
      <dgm:spPr/>
    </dgm:pt>
    <dgm:pt modelId="{338C5A14-0E8E-473E-A52D-E8E2684F8F3D}" type="pres">
      <dgm:prSet presAssocID="{4CCEC5C0-8BFC-43DF-918E-38762EC37529}" presName="space" presStyleCnt="0"/>
      <dgm:spPr/>
    </dgm:pt>
    <dgm:pt modelId="{2471F3FF-7226-4970-BFDB-415C0AA83322}" type="pres">
      <dgm:prSet presAssocID="{F7FECA61-C5D8-46EA-BC02-0EE9E6CDB563}" presName="composite" presStyleCnt="0"/>
      <dgm:spPr/>
    </dgm:pt>
    <dgm:pt modelId="{B7BE70C9-DDCC-4CC4-87BD-B5F25069AB91}" type="pres">
      <dgm:prSet presAssocID="{F7FECA61-C5D8-46EA-BC02-0EE9E6CDB563}" presName="LShape" presStyleLbl="alignNode1" presStyleIdx="2" presStyleCnt="5"/>
      <dgm:spPr/>
    </dgm:pt>
    <dgm:pt modelId="{5DF66C48-876B-480B-AFC4-198592688C57}" type="pres">
      <dgm:prSet presAssocID="{F7FECA61-C5D8-46EA-BC02-0EE9E6CDB563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04CB2CBA-A48A-4099-8511-EAC2CB020457}" type="pres">
      <dgm:prSet presAssocID="{F7FECA61-C5D8-46EA-BC02-0EE9E6CDB563}" presName="Triangle" presStyleLbl="alignNode1" presStyleIdx="3" presStyleCnt="5"/>
      <dgm:spPr/>
    </dgm:pt>
    <dgm:pt modelId="{98271016-4F41-4CF9-A8D1-ADAB1E3CC106}" type="pres">
      <dgm:prSet presAssocID="{66B04944-E317-4CD5-BF63-FB167F17E920}" presName="sibTrans" presStyleCnt="0"/>
      <dgm:spPr/>
    </dgm:pt>
    <dgm:pt modelId="{134990D6-655F-471C-BB25-AF990E357DAD}" type="pres">
      <dgm:prSet presAssocID="{66B04944-E317-4CD5-BF63-FB167F17E920}" presName="space" presStyleCnt="0"/>
      <dgm:spPr/>
    </dgm:pt>
    <dgm:pt modelId="{D904E9D5-3659-48E5-B697-2B63D18BF51A}" type="pres">
      <dgm:prSet presAssocID="{75B854D0-6C16-4164-B931-D3757972854F}" presName="composite" presStyleCnt="0"/>
      <dgm:spPr/>
    </dgm:pt>
    <dgm:pt modelId="{A5F395BF-4CFC-4AEC-B12B-B0E850610EB8}" type="pres">
      <dgm:prSet presAssocID="{75B854D0-6C16-4164-B931-D3757972854F}" presName="LShape" presStyleLbl="alignNode1" presStyleIdx="4" presStyleCnt="5"/>
      <dgm:spPr/>
    </dgm:pt>
    <dgm:pt modelId="{B392EBE6-635B-4B80-B551-D862B5092CA3}" type="pres">
      <dgm:prSet presAssocID="{75B854D0-6C16-4164-B931-D3757972854F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79B85903-B24A-4B28-8FB0-B32142137790}" srcId="{A1D2215F-589E-4011-8449-75B11857A2C6}" destId="{75B854D0-6C16-4164-B931-D3757972854F}" srcOrd="2" destOrd="0" parTransId="{CDEB7D62-4C47-4B33-B844-1814A3CA6940}" sibTransId="{2E40E9F8-2D80-4006-B078-17D368E2DDED}"/>
    <dgm:cxn modelId="{45670605-C907-422C-84BA-602CCE37DE33}" type="presOf" srcId="{75B854D0-6C16-4164-B931-D3757972854F}" destId="{B392EBE6-635B-4B80-B551-D862B5092CA3}" srcOrd="0" destOrd="0" presId="urn:microsoft.com/office/officeart/2009/3/layout/StepUpProcess"/>
    <dgm:cxn modelId="{62ABA151-0073-4D8F-820A-16878A4A534B}" type="presOf" srcId="{82CC5AB6-B354-404F-9EEF-4C4682DF8EBA}" destId="{66410418-8665-4F5E-B7DD-4EA46CAE89AA}" srcOrd="0" destOrd="0" presId="urn:microsoft.com/office/officeart/2009/3/layout/StepUpProcess"/>
    <dgm:cxn modelId="{B688D07B-BAC4-46D7-B071-40DE651D57AF}" srcId="{A1D2215F-589E-4011-8449-75B11857A2C6}" destId="{F7FECA61-C5D8-46EA-BC02-0EE9E6CDB563}" srcOrd="1" destOrd="0" parTransId="{36C5F36F-BE10-4E93-A282-B4AB35B07AEE}" sibTransId="{66B04944-E317-4CD5-BF63-FB167F17E920}"/>
    <dgm:cxn modelId="{674E1EAF-59C1-4906-9663-D417925CB769}" type="presOf" srcId="{F7FECA61-C5D8-46EA-BC02-0EE9E6CDB563}" destId="{5DF66C48-876B-480B-AFC4-198592688C57}" srcOrd="0" destOrd="0" presId="urn:microsoft.com/office/officeart/2009/3/layout/StepUpProcess"/>
    <dgm:cxn modelId="{86FD90B7-4101-45D9-B5F4-5F7405B567A2}" srcId="{A1D2215F-589E-4011-8449-75B11857A2C6}" destId="{82CC5AB6-B354-404F-9EEF-4C4682DF8EBA}" srcOrd="0" destOrd="0" parTransId="{EB2CDAE7-6C55-49FE-85B7-345D43828826}" sibTransId="{4CCEC5C0-8BFC-43DF-918E-38762EC37529}"/>
    <dgm:cxn modelId="{6FB5D2C0-E948-4D46-9120-A8B8C6FB5A85}" type="presOf" srcId="{A1D2215F-589E-4011-8449-75B11857A2C6}" destId="{1300FFB8-5F63-49D4-B993-4CA786A87390}" srcOrd="0" destOrd="0" presId="urn:microsoft.com/office/officeart/2009/3/layout/StepUpProcess"/>
    <dgm:cxn modelId="{D2D13525-781F-49F4-9D9D-7E256D7ABAAB}" type="presParOf" srcId="{1300FFB8-5F63-49D4-B993-4CA786A87390}" destId="{A661EC8F-5F64-47D2-988F-13842EA5170A}" srcOrd="0" destOrd="0" presId="urn:microsoft.com/office/officeart/2009/3/layout/StepUpProcess"/>
    <dgm:cxn modelId="{E301C25A-E37B-4AC7-838A-9350F35404C1}" type="presParOf" srcId="{A661EC8F-5F64-47D2-988F-13842EA5170A}" destId="{56EABC87-7D85-482A-9673-14CA3241D50A}" srcOrd="0" destOrd="0" presId="urn:microsoft.com/office/officeart/2009/3/layout/StepUpProcess"/>
    <dgm:cxn modelId="{05D3B157-94B1-4A3E-883F-6F0EE57B3565}" type="presParOf" srcId="{A661EC8F-5F64-47D2-988F-13842EA5170A}" destId="{66410418-8665-4F5E-B7DD-4EA46CAE89AA}" srcOrd="1" destOrd="0" presId="urn:microsoft.com/office/officeart/2009/3/layout/StepUpProcess"/>
    <dgm:cxn modelId="{7F935F84-1A74-4094-8747-1E957DDF9C17}" type="presParOf" srcId="{A661EC8F-5F64-47D2-988F-13842EA5170A}" destId="{7263C6A4-C49F-40E4-A34C-CE1561818AD9}" srcOrd="2" destOrd="0" presId="urn:microsoft.com/office/officeart/2009/3/layout/StepUpProcess"/>
    <dgm:cxn modelId="{3B4031D1-9E60-4992-B8DB-37326C31A672}" type="presParOf" srcId="{1300FFB8-5F63-49D4-B993-4CA786A87390}" destId="{7270848F-6C92-4CDC-B2C7-B33E8004FBCC}" srcOrd="1" destOrd="0" presId="urn:microsoft.com/office/officeart/2009/3/layout/StepUpProcess"/>
    <dgm:cxn modelId="{5D7ADAAB-F955-402E-B1B0-1CF344366627}" type="presParOf" srcId="{7270848F-6C92-4CDC-B2C7-B33E8004FBCC}" destId="{338C5A14-0E8E-473E-A52D-E8E2684F8F3D}" srcOrd="0" destOrd="0" presId="urn:microsoft.com/office/officeart/2009/3/layout/StepUpProcess"/>
    <dgm:cxn modelId="{8A5532DC-A30F-405F-8521-409851A72ADB}" type="presParOf" srcId="{1300FFB8-5F63-49D4-B993-4CA786A87390}" destId="{2471F3FF-7226-4970-BFDB-415C0AA83322}" srcOrd="2" destOrd="0" presId="urn:microsoft.com/office/officeart/2009/3/layout/StepUpProcess"/>
    <dgm:cxn modelId="{F4B85F74-A40B-485F-AEA9-E27E5CABF382}" type="presParOf" srcId="{2471F3FF-7226-4970-BFDB-415C0AA83322}" destId="{B7BE70C9-DDCC-4CC4-87BD-B5F25069AB91}" srcOrd="0" destOrd="0" presId="urn:microsoft.com/office/officeart/2009/3/layout/StepUpProcess"/>
    <dgm:cxn modelId="{BBB886B6-295F-4983-BAAE-16252ED7B34C}" type="presParOf" srcId="{2471F3FF-7226-4970-BFDB-415C0AA83322}" destId="{5DF66C48-876B-480B-AFC4-198592688C57}" srcOrd="1" destOrd="0" presId="urn:microsoft.com/office/officeart/2009/3/layout/StepUpProcess"/>
    <dgm:cxn modelId="{C301709C-C961-4019-8517-AF1F3A642CE4}" type="presParOf" srcId="{2471F3FF-7226-4970-BFDB-415C0AA83322}" destId="{04CB2CBA-A48A-4099-8511-EAC2CB020457}" srcOrd="2" destOrd="0" presId="urn:microsoft.com/office/officeart/2009/3/layout/StepUpProcess"/>
    <dgm:cxn modelId="{1DF49B3C-C18E-4FA6-BF72-935D98F31710}" type="presParOf" srcId="{1300FFB8-5F63-49D4-B993-4CA786A87390}" destId="{98271016-4F41-4CF9-A8D1-ADAB1E3CC106}" srcOrd="3" destOrd="0" presId="urn:microsoft.com/office/officeart/2009/3/layout/StepUpProcess"/>
    <dgm:cxn modelId="{B7C736A7-E522-45D6-9849-0626EB60F600}" type="presParOf" srcId="{98271016-4F41-4CF9-A8D1-ADAB1E3CC106}" destId="{134990D6-655F-471C-BB25-AF990E357DAD}" srcOrd="0" destOrd="0" presId="urn:microsoft.com/office/officeart/2009/3/layout/StepUpProcess"/>
    <dgm:cxn modelId="{9FEFAD82-9C25-4A0D-913F-DA8B1FDF2425}" type="presParOf" srcId="{1300FFB8-5F63-49D4-B993-4CA786A87390}" destId="{D904E9D5-3659-48E5-B697-2B63D18BF51A}" srcOrd="4" destOrd="0" presId="urn:microsoft.com/office/officeart/2009/3/layout/StepUpProcess"/>
    <dgm:cxn modelId="{249E8E07-3911-4D08-9D5E-84CD2966B6E7}" type="presParOf" srcId="{D904E9D5-3659-48E5-B697-2B63D18BF51A}" destId="{A5F395BF-4CFC-4AEC-B12B-B0E850610EB8}" srcOrd="0" destOrd="0" presId="urn:microsoft.com/office/officeart/2009/3/layout/StepUpProcess"/>
    <dgm:cxn modelId="{F530FB3A-57AB-4961-9A2F-6A91D45FD24D}" type="presParOf" srcId="{D904E9D5-3659-48E5-B697-2B63D18BF51A}" destId="{B392EBE6-635B-4B80-B551-D862B5092CA3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248787-7C4E-4065-9B15-CA756072FC3E}" type="doc">
      <dgm:prSet loTypeId="urn:microsoft.com/office/officeart/2005/8/layout/hierarchy4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AU"/>
        </a:p>
      </dgm:t>
    </dgm:pt>
    <dgm:pt modelId="{07833EF9-A050-49C5-BEE4-7DBAA197615E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800"/>
            <a:t>Virtual Assistant</a:t>
          </a:r>
          <a:endParaRPr lang="en-AU" sz="2800" dirty="0"/>
        </a:p>
      </dgm:t>
    </dgm:pt>
    <dgm:pt modelId="{7844CA0F-CF4B-4B3A-A1E3-5CE9F9FA1088}" type="parTrans" cxnId="{3A2F8EF8-0325-4889-9918-79C8FE1EC1B5}">
      <dgm:prSet/>
      <dgm:spPr/>
      <dgm:t>
        <a:bodyPr/>
        <a:lstStyle/>
        <a:p>
          <a:endParaRPr lang="en-AU"/>
        </a:p>
      </dgm:t>
    </dgm:pt>
    <dgm:pt modelId="{1698269E-0793-4BA9-BF5F-FC2E233A99FE}" type="sibTrans" cxnId="{3A2F8EF8-0325-4889-9918-79C8FE1EC1B5}">
      <dgm:prSet/>
      <dgm:spPr/>
      <dgm:t>
        <a:bodyPr/>
        <a:lstStyle/>
        <a:p>
          <a:endParaRPr lang="en-AU"/>
        </a:p>
      </dgm:t>
    </dgm:pt>
    <dgm:pt modelId="{354A0A6A-1B1F-4594-816C-A93BC6F2A0A4}">
      <dgm:prSet phldrT="[Text]" custT="1"/>
      <dgm:spPr/>
      <dgm:t>
        <a:bodyPr/>
        <a:lstStyle/>
        <a:p>
          <a:r>
            <a:rPr lang="en-US" sz="2800"/>
            <a:t>Dispatch</a:t>
          </a:r>
          <a:endParaRPr lang="en-AU" sz="2800" dirty="0"/>
        </a:p>
      </dgm:t>
    </dgm:pt>
    <dgm:pt modelId="{972966E1-EB80-401F-8843-A914108C8A96}" type="parTrans" cxnId="{05B20B5A-8255-467B-9D69-6302930E06AC}">
      <dgm:prSet/>
      <dgm:spPr/>
      <dgm:t>
        <a:bodyPr/>
        <a:lstStyle/>
        <a:p>
          <a:endParaRPr lang="en-AU"/>
        </a:p>
      </dgm:t>
    </dgm:pt>
    <dgm:pt modelId="{6BB454FD-82BF-44A2-BBF7-454C4D1576A9}" type="sibTrans" cxnId="{05B20B5A-8255-467B-9D69-6302930E06AC}">
      <dgm:prSet/>
      <dgm:spPr/>
      <dgm:t>
        <a:bodyPr/>
        <a:lstStyle/>
        <a:p>
          <a:endParaRPr lang="en-AU"/>
        </a:p>
      </dgm:t>
    </dgm:pt>
    <dgm:pt modelId="{CEB785FC-AA3F-4AF8-BCFF-3E81E9AFC402}">
      <dgm:prSet phldrT="[Text]" custT="1"/>
      <dgm:spPr/>
      <dgm:t>
        <a:bodyPr/>
        <a:lstStyle/>
        <a:p>
          <a:r>
            <a:rPr lang="en-US" sz="2000" dirty="0"/>
            <a:t>LUIS</a:t>
          </a:r>
          <a:endParaRPr lang="en-AU" sz="2000" dirty="0"/>
        </a:p>
      </dgm:t>
    </dgm:pt>
    <dgm:pt modelId="{CF96092E-6017-4FCD-927F-0320EEADDE51}" type="parTrans" cxnId="{8E5E0F28-1EC8-429E-9B6C-89008BA2342F}">
      <dgm:prSet/>
      <dgm:spPr/>
      <dgm:t>
        <a:bodyPr/>
        <a:lstStyle/>
        <a:p>
          <a:endParaRPr lang="en-AU"/>
        </a:p>
      </dgm:t>
    </dgm:pt>
    <dgm:pt modelId="{0016AD59-7C76-4878-91CE-EB641C7250A7}" type="sibTrans" cxnId="{8E5E0F28-1EC8-429E-9B6C-89008BA2342F}">
      <dgm:prSet/>
      <dgm:spPr/>
      <dgm:t>
        <a:bodyPr/>
        <a:lstStyle/>
        <a:p>
          <a:endParaRPr lang="en-AU"/>
        </a:p>
      </dgm:t>
    </dgm:pt>
    <dgm:pt modelId="{4365135B-5902-49BB-9481-0E469D19F93C}">
      <dgm:prSet phldrT="[Text]" custT="1"/>
      <dgm:spPr/>
      <dgm:t>
        <a:bodyPr/>
        <a:lstStyle/>
        <a:p>
          <a:r>
            <a:rPr lang="en-US" sz="2000" dirty="0" err="1"/>
            <a:t>QnA</a:t>
          </a:r>
          <a:endParaRPr lang="en-AU" sz="2000" dirty="0"/>
        </a:p>
      </dgm:t>
    </dgm:pt>
    <dgm:pt modelId="{0384915B-7341-4B60-89DA-ECEA5ECCAB35}" type="parTrans" cxnId="{742909E1-77EC-4755-9308-B43B09E113E5}">
      <dgm:prSet/>
      <dgm:spPr/>
      <dgm:t>
        <a:bodyPr/>
        <a:lstStyle/>
        <a:p>
          <a:endParaRPr lang="en-AU"/>
        </a:p>
      </dgm:t>
    </dgm:pt>
    <dgm:pt modelId="{D6514A58-98B3-4BBE-9952-988B5191220F}" type="sibTrans" cxnId="{742909E1-77EC-4755-9308-B43B09E113E5}">
      <dgm:prSet/>
      <dgm:spPr/>
      <dgm:t>
        <a:bodyPr/>
        <a:lstStyle/>
        <a:p>
          <a:endParaRPr lang="en-AU"/>
        </a:p>
      </dgm:t>
    </dgm:pt>
    <dgm:pt modelId="{279B1F86-CBC6-411D-B02B-CBE7C771DE7B}">
      <dgm:prSet phldrT="[Text]" custT="1"/>
      <dgm:spPr/>
      <dgm:t>
        <a:bodyPr/>
        <a:lstStyle/>
        <a:p>
          <a:r>
            <a:rPr lang="en-US" sz="2800"/>
            <a:t>Skills</a:t>
          </a:r>
          <a:endParaRPr lang="en-AU" sz="2800" dirty="0"/>
        </a:p>
      </dgm:t>
    </dgm:pt>
    <dgm:pt modelId="{0F004776-58DD-495F-81BE-65F1252A6633}" type="parTrans" cxnId="{AA7C901C-298E-470D-A18A-4FA01D9819FD}">
      <dgm:prSet/>
      <dgm:spPr/>
      <dgm:t>
        <a:bodyPr/>
        <a:lstStyle/>
        <a:p>
          <a:endParaRPr lang="en-AU"/>
        </a:p>
      </dgm:t>
    </dgm:pt>
    <dgm:pt modelId="{0BF80A2A-EA06-453C-A28D-A3460C0AB577}" type="sibTrans" cxnId="{AA7C901C-298E-470D-A18A-4FA01D9819FD}">
      <dgm:prSet/>
      <dgm:spPr/>
      <dgm:t>
        <a:bodyPr/>
        <a:lstStyle/>
        <a:p>
          <a:endParaRPr lang="en-AU"/>
        </a:p>
      </dgm:t>
    </dgm:pt>
    <dgm:pt modelId="{0BF09A20-9764-4B7E-89FA-8E334DFF7679}">
      <dgm:prSet phldrT="[Text]" custT="1"/>
      <dgm:spPr/>
      <dgm:t>
        <a:bodyPr/>
        <a:lstStyle/>
        <a:p>
          <a:r>
            <a:rPr lang="en-US" sz="1800" dirty="0"/>
            <a:t>Bot Skill 1</a:t>
          </a:r>
          <a:endParaRPr lang="en-AU" sz="1800" dirty="0"/>
        </a:p>
      </dgm:t>
    </dgm:pt>
    <dgm:pt modelId="{8E487786-5DDE-42F0-8E9F-0EB2C8EB2088}" type="parTrans" cxnId="{1E1345BC-9E00-47F6-A2EC-81B34A471FCD}">
      <dgm:prSet/>
      <dgm:spPr/>
      <dgm:t>
        <a:bodyPr/>
        <a:lstStyle/>
        <a:p>
          <a:endParaRPr lang="en-AU"/>
        </a:p>
      </dgm:t>
    </dgm:pt>
    <dgm:pt modelId="{B1935C57-AE55-4ECF-848E-CFA03444EF6B}" type="sibTrans" cxnId="{1E1345BC-9E00-47F6-A2EC-81B34A471FCD}">
      <dgm:prSet/>
      <dgm:spPr/>
      <dgm:t>
        <a:bodyPr/>
        <a:lstStyle/>
        <a:p>
          <a:endParaRPr lang="en-AU"/>
        </a:p>
      </dgm:t>
    </dgm:pt>
    <dgm:pt modelId="{BCEB2568-6AC4-4D14-BCE3-D756EDC94462}">
      <dgm:prSet phldrT="[Text]" custT="1"/>
      <dgm:spPr/>
      <dgm:t>
        <a:bodyPr/>
        <a:lstStyle/>
        <a:p>
          <a:r>
            <a:rPr lang="en-US" sz="1800" dirty="0"/>
            <a:t>Bot Skill 2</a:t>
          </a:r>
          <a:endParaRPr lang="en-AU" sz="1800" dirty="0"/>
        </a:p>
      </dgm:t>
    </dgm:pt>
    <dgm:pt modelId="{3FB0791A-71CA-49E8-A458-1E66B61E32D0}" type="parTrans" cxnId="{DD671700-98F4-41CA-9D77-AE33DA16DF67}">
      <dgm:prSet/>
      <dgm:spPr/>
      <dgm:t>
        <a:bodyPr/>
        <a:lstStyle/>
        <a:p>
          <a:endParaRPr lang="en-AU"/>
        </a:p>
      </dgm:t>
    </dgm:pt>
    <dgm:pt modelId="{771E1E0D-DC97-45F4-97A6-9E3F89C9C428}" type="sibTrans" cxnId="{DD671700-98F4-41CA-9D77-AE33DA16DF67}">
      <dgm:prSet/>
      <dgm:spPr/>
      <dgm:t>
        <a:bodyPr/>
        <a:lstStyle/>
        <a:p>
          <a:endParaRPr lang="en-AU"/>
        </a:p>
      </dgm:t>
    </dgm:pt>
    <dgm:pt modelId="{DC531EA1-5CEB-499A-AEDC-D6FC1D109F88}">
      <dgm:prSet phldrT="[Text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/>
            <a:t>Telemetry</a:t>
          </a:r>
          <a:endParaRPr lang="en-AU" dirty="0"/>
        </a:p>
      </dgm:t>
    </dgm:pt>
    <dgm:pt modelId="{67CB2855-DB5C-4FD3-8427-F740EDB7A998}" type="parTrans" cxnId="{19923692-A76B-4682-B791-32D22C44D697}">
      <dgm:prSet/>
      <dgm:spPr/>
      <dgm:t>
        <a:bodyPr/>
        <a:lstStyle/>
        <a:p>
          <a:endParaRPr lang="en-AU"/>
        </a:p>
      </dgm:t>
    </dgm:pt>
    <dgm:pt modelId="{727AEF08-E7F5-4530-8D67-010569F04690}" type="sibTrans" cxnId="{19923692-A76B-4682-B791-32D22C44D697}">
      <dgm:prSet/>
      <dgm:spPr/>
      <dgm:t>
        <a:bodyPr/>
        <a:lstStyle/>
        <a:p>
          <a:endParaRPr lang="en-AU"/>
        </a:p>
      </dgm:t>
    </dgm:pt>
    <dgm:pt modelId="{FFA22110-E746-4E9C-9419-F6C2628D46F3}">
      <dgm:prSet phldrT="[Text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/>
            <a:t>Content Moderator</a:t>
          </a:r>
          <a:endParaRPr lang="en-AU" dirty="0"/>
        </a:p>
      </dgm:t>
    </dgm:pt>
    <dgm:pt modelId="{65C27358-EAF5-4D9D-8013-8236574207D8}" type="parTrans" cxnId="{889758B0-4807-4C56-9004-A44E75A7E919}">
      <dgm:prSet/>
      <dgm:spPr/>
      <dgm:t>
        <a:bodyPr/>
        <a:lstStyle/>
        <a:p>
          <a:endParaRPr lang="en-AU"/>
        </a:p>
      </dgm:t>
    </dgm:pt>
    <dgm:pt modelId="{C0115083-6FE7-407E-9B7F-3CFFCCB23226}" type="sibTrans" cxnId="{889758B0-4807-4C56-9004-A44E75A7E919}">
      <dgm:prSet/>
      <dgm:spPr/>
      <dgm:t>
        <a:bodyPr/>
        <a:lstStyle/>
        <a:p>
          <a:endParaRPr lang="en-AU"/>
        </a:p>
      </dgm:t>
    </dgm:pt>
    <dgm:pt modelId="{4B207C89-9C20-4748-9A4B-778FA1FE9625}" type="pres">
      <dgm:prSet presAssocID="{00248787-7C4E-4065-9B15-CA756072FC3E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960607E-E9FD-46F3-96D0-FBCDBC7ABCC0}" type="pres">
      <dgm:prSet presAssocID="{FFA22110-E746-4E9C-9419-F6C2628D46F3}" presName="vertOne" presStyleCnt="0"/>
      <dgm:spPr/>
    </dgm:pt>
    <dgm:pt modelId="{22DE0B8C-C311-4357-B5F4-A751F8BD084E}" type="pres">
      <dgm:prSet presAssocID="{FFA22110-E746-4E9C-9419-F6C2628D46F3}" presName="txOne" presStyleLbl="node0" presStyleIdx="0" presStyleCnt="3" custScaleY="202634">
        <dgm:presLayoutVars>
          <dgm:chPref val="3"/>
        </dgm:presLayoutVars>
      </dgm:prSet>
      <dgm:spPr/>
    </dgm:pt>
    <dgm:pt modelId="{633FAE0C-B834-4825-AD88-9921C5EA4608}" type="pres">
      <dgm:prSet presAssocID="{FFA22110-E746-4E9C-9419-F6C2628D46F3}" presName="horzOne" presStyleCnt="0"/>
      <dgm:spPr/>
    </dgm:pt>
    <dgm:pt modelId="{99E51383-9FDA-4AFB-A17A-D15AC06ADA78}" type="pres">
      <dgm:prSet presAssocID="{C0115083-6FE7-407E-9B7F-3CFFCCB23226}" presName="sibSpaceOne" presStyleCnt="0"/>
      <dgm:spPr/>
    </dgm:pt>
    <dgm:pt modelId="{FA6A0DE7-1682-438F-BC40-CE6E36918A06}" type="pres">
      <dgm:prSet presAssocID="{DC531EA1-5CEB-499A-AEDC-D6FC1D109F88}" presName="vertOne" presStyleCnt="0"/>
      <dgm:spPr/>
    </dgm:pt>
    <dgm:pt modelId="{1C043D90-A915-45F2-A1A8-2EE68BDD2135}" type="pres">
      <dgm:prSet presAssocID="{DC531EA1-5CEB-499A-AEDC-D6FC1D109F88}" presName="txOne" presStyleLbl="node0" presStyleIdx="1" presStyleCnt="3" custScaleX="101355" custScaleY="203451" custLinFactNeighborY="-54">
        <dgm:presLayoutVars>
          <dgm:chPref val="3"/>
        </dgm:presLayoutVars>
      </dgm:prSet>
      <dgm:spPr/>
    </dgm:pt>
    <dgm:pt modelId="{A24A1DCA-7865-4F18-84EB-F99599C98AC2}" type="pres">
      <dgm:prSet presAssocID="{DC531EA1-5CEB-499A-AEDC-D6FC1D109F88}" presName="horzOne" presStyleCnt="0"/>
      <dgm:spPr/>
    </dgm:pt>
    <dgm:pt modelId="{028C47FC-3D92-457C-A38C-9DAF650E88CF}" type="pres">
      <dgm:prSet presAssocID="{727AEF08-E7F5-4530-8D67-010569F04690}" presName="sibSpaceOne" presStyleCnt="0"/>
      <dgm:spPr/>
    </dgm:pt>
    <dgm:pt modelId="{1C32261E-5287-4E00-A326-265D51269D63}" type="pres">
      <dgm:prSet presAssocID="{07833EF9-A050-49C5-BEE4-7DBAA197615E}" presName="vertOne" presStyleCnt="0"/>
      <dgm:spPr/>
    </dgm:pt>
    <dgm:pt modelId="{EA61FEEA-5AAD-4B57-9702-D9A13E642090}" type="pres">
      <dgm:prSet presAssocID="{07833EF9-A050-49C5-BEE4-7DBAA197615E}" presName="txOne" presStyleLbl="node0" presStyleIdx="2" presStyleCnt="3" custScaleY="52505" custLinFactNeighborX="-745" custLinFactNeighborY="7095">
        <dgm:presLayoutVars>
          <dgm:chPref val="3"/>
        </dgm:presLayoutVars>
      </dgm:prSet>
      <dgm:spPr/>
    </dgm:pt>
    <dgm:pt modelId="{5FA9FFB2-9A47-4385-9D85-DC87D156DB68}" type="pres">
      <dgm:prSet presAssocID="{07833EF9-A050-49C5-BEE4-7DBAA197615E}" presName="parTransOne" presStyleCnt="0"/>
      <dgm:spPr/>
    </dgm:pt>
    <dgm:pt modelId="{590E5282-C07E-4B73-AEDE-7119B56A7F1A}" type="pres">
      <dgm:prSet presAssocID="{07833EF9-A050-49C5-BEE4-7DBAA197615E}" presName="horzOne" presStyleCnt="0"/>
      <dgm:spPr/>
    </dgm:pt>
    <dgm:pt modelId="{56383E82-95D1-420A-BF36-5108F779B503}" type="pres">
      <dgm:prSet presAssocID="{354A0A6A-1B1F-4594-816C-A93BC6F2A0A4}" presName="vertTwo" presStyleCnt="0"/>
      <dgm:spPr/>
    </dgm:pt>
    <dgm:pt modelId="{A03C9CE1-6550-4A2A-9972-71C8BDFF44E2}" type="pres">
      <dgm:prSet presAssocID="{354A0A6A-1B1F-4594-816C-A93BC6F2A0A4}" presName="txTwo" presStyleLbl="node2" presStyleIdx="0" presStyleCnt="2" custScaleY="67476" custLinFactNeighborX="535" custLinFactNeighborY="-56314">
        <dgm:presLayoutVars>
          <dgm:chPref val="3"/>
        </dgm:presLayoutVars>
      </dgm:prSet>
      <dgm:spPr/>
    </dgm:pt>
    <dgm:pt modelId="{8C89170C-73C8-4EEB-8507-506B6E05F9EC}" type="pres">
      <dgm:prSet presAssocID="{354A0A6A-1B1F-4594-816C-A93BC6F2A0A4}" presName="parTransTwo" presStyleCnt="0"/>
      <dgm:spPr/>
    </dgm:pt>
    <dgm:pt modelId="{68952A0D-C72D-49DE-9309-EE25B7E2F62B}" type="pres">
      <dgm:prSet presAssocID="{354A0A6A-1B1F-4594-816C-A93BC6F2A0A4}" presName="horzTwo" presStyleCnt="0"/>
      <dgm:spPr/>
    </dgm:pt>
    <dgm:pt modelId="{9BC5F204-237A-4ADB-9123-4203E1E1EEAD}" type="pres">
      <dgm:prSet presAssocID="{CEB785FC-AA3F-4AF8-BCFF-3E81E9AFC402}" presName="vertThree" presStyleCnt="0"/>
      <dgm:spPr/>
    </dgm:pt>
    <dgm:pt modelId="{6143C046-2605-4595-B0C0-55CFD45ECC12}" type="pres">
      <dgm:prSet presAssocID="{CEB785FC-AA3F-4AF8-BCFF-3E81E9AFC402}" presName="txThree" presStyleLbl="node3" presStyleIdx="0" presStyleCnt="4" custScaleY="70422" custLinFactNeighborX="-1034" custLinFactNeighborY="-20312">
        <dgm:presLayoutVars>
          <dgm:chPref val="3"/>
        </dgm:presLayoutVars>
      </dgm:prSet>
      <dgm:spPr/>
    </dgm:pt>
    <dgm:pt modelId="{C148500E-75A3-43F6-B1ED-08A6C2D51717}" type="pres">
      <dgm:prSet presAssocID="{CEB785FC-AA3F-4AF8-BCFF-3E81E9AFC402}" presName="horzThree" presStyleCnt="0"/>
      <dgm:spPr/>
    </dgm:pt>
    <dgm:pt modelId="{AAD472D8-73E0-4F03-9B48-C413ECE091E8}" type="pres">
      <dgm:prSet presAssocID="{0016AD59-7C76-4878-91CE-EB641C7250A7}" presName="sibSpaceThree" presStyleCnt="0"/>
      <dgm:spPr/>
    </dgm:pt>
    <dgm:pt modelId="{264FAD52-0D31-4A8A-B37E-5824AEFCEE4D}" type="pres">
      <dgm:prSet presAssocID="{4365135B-5902-49BB-9481-0E469D19F93C}" presName="vertThree" presStyleCnt="0"/>
      <dgm:spPr/>
    </dgm:pt>
    <dgm:pt modelId="{F537C9E7-1416-4AC4-9C06-B22F52407D89}" type="pres">
      <dgm:prSet presAssocID="{4365135B-5902-49BB-9481-0E469D19F93C}" presName="txThree" presStyleLbl="node3" presStyleIdx="1" presStyleCnt="4" custScaleX="104060" custScaleY="69595" custLinFactNeighborX="1092" custLinFactNeighborY="-19773">
        <dgm:presLayoutVars>
          <dgm:chPref val="3"/>
        </dgm:presLayoutVars>
      </dgm:prSet>
      <dgm:spPr/>
    </dgm:pt>
    <dgm:pt modelId="{63866E90-9C82-46FB-82D2-F46689A68B5C}" type="pres">
      <dgm:prSet presAssocID="{4365135B-5902-49BB-9481-0E469D19F93C}" presName="horzThree" presStyleCnt="0"/>
      <dgm:spPr/>
    </dgm:pt>
    <dgm:pt modelId="{A275B7CB-93C0-4D57-B134-7EA927EE9CE5}" type="pres">
      <dgm:prSet presAssocID="{6BB454FD-82BF-44A2-BBF7-454C4D1576A9}" presName="sibSpaceTwo" presStyleCnt="0"/>
      <dgm:spPr/>
    </dgm:pt>
    <dgm:pt modelId="{C6EDFEB9-A27F-4FFE-9B4A-9E943A64FB0E}" type="pres">
      <dgm:prSet presAssocID="{279B1F86-CBC6-411D-B02B-CBE7C771DE7B}" presName="vertTwo" presStyleCnt="0"/>
      <dgm:spPr/>
    </dgm:pt>
    <dgm:pt modelId="{18FE87FE-0111-481E-99AB-F5C717D21A27}" type="pres">
      <dgm:prSet presAssocID="{279B1F86-CBC6-411D-B02B-CBE7C771DE7B}" presName="txTwo" presStyleLbl="node2" presStyleIdx="1" presStyleCnt="2" custScaleY="66747" custLinFactNeighborX="271" custLinFactNeighborY="-54237">
        <dgm:presLayoutVars>
          <dgm:chPref val="3"/>
        </dgm:presLayoutVars>
      </dgm:prSet>
      <dgm:spPr/>
    </dgm:pt>
    <dgm:pt modelId="{C6D828D8-B815-4BE1-BEB8-D884B0644C43}" type="pres">
      <dgm:prSet presAssocID="{279B1F86-CBC6-411D-B02B-CBE7C771DE7B}" presName="parTransTwo" presStyleCnt="0"/>
      <dgm:spPr/>
    </dgm:pt>
    <dgm:pt modelId="{5F50F9F8-F585-45F8-AC13-7053AB3A86D7}" type="pres">
      <dgm:prSet presAssocID="{279B1F86-CBC6-411D-B02B-CBE7C771DE7B}" presName="horzTwo" presStyleCnt="0"/>
      <dgm:spPr/>
    </dgm:pt>
    <dgm:pt modelId="{370E99B3-9B85-448B-9B1C-4D270BC86FC1}" type="pres">
      <dgm:prSet presAssocID="{0BF09A20-9764-4B7E-89FA-8E334DFF7679}" presName="vertThree" presStyleCnt="0"/>
      <dgm:spPr/>
    </dgm:pt>
    <dgm:pt modelId="{7ADB58EC-2EA1-498E-8D46-421402032F95}" type="pres">
      <dgm:prSet presAssocID="{0BF09A20-9764-4B7E-89FA-8E334DFF7679}" presName="txThree" presStyleLbl="node3" presStyleIdx="2" presStyleCnt="4" custScaleY="67986" custLinFactNeighborX="-2879" custLinFactNeighborY="-17751">
        <dgm:presLayoutVars>
          <dgm:chPref val="3"/>
        </dgm:presLayoutVars>
      </dgm:prSet>
      <dgm:spPr/>
    </dgm:pt>
    <dgm:pt modelId="{6347D008-2BA4-441F-861D-9EBD6F11447F}" type="pres">
      <dgm:prSet presAssocID="{0BF09A20-9764-4B7E-89FA-8E334DFF7679}" presName="horzThree" presStyleCnt="0"/>
      <dgm:spPr/>
    </dgm:pt>
    <dgm:pt modelId="{260A6110-4DF5-4B86-BC6B-31C36631B779}" type="pres">
      <dgm:prSet presAssocID="{B1935C57-AE55-4ECF-848E-CFA03444EF6B}" presName="sibSpaceThree" presStyleCnt="0"/>
      <dgm:spPr/>
    </dgm:pt>
    <dgm:pt modelId="{A4FBAE60-B955-40CC-A1A1-CDD9CA3A309F}" type="pres">
      <dgm:prSet presAssocID="{BCEB2568-6AC4-4D14-BCE3-D756EDC94462}" presName="vertThree" presStyleCnt="0"/>
      <dgm:spPr/>
    </dgm:pt>
    <dgm:pt modelId="{6BCD574F-0576-47E4-86D5-FE6F30C21E9E}" type="pres">
      <dgm:prSet presAssocID="{BCEB2568-6AC4-4D14-BCE3-D756EDC94462}" presName="txThree" presStyleLbl="node3" presStyleIdx="3" presStyleCnt="4" custScaleY="67949" custLinFactNeighborX="-755" custLinFactNeighborY="-17626">
        <dgm:presLayoutVars>
          <dgm:chPref val="3"/>
        </dgm:presLayoutVars>
      </dgm:prSet>
      <dgm:spPr/>
    </dgm:pt>
    <dgm:pt modelId="{A31126E0-07ED-40F6-BE47-6D2802D3B481}" type="pres">
      <dgm:prSet presAssocID="{BCEB2568-6AC4-4D14-BCE3-D756EDC94462}" presName="horzThree" presStyleCnt="0"/>
      <dgm:spPr/>
    </dgm:pt>
  </dgm:ptLst>
  <dgm:cxnLst>
    <dgm:cxn modelId="{DD671700-98F4-41CA-9D77-AE33DA16DF67}" srcId="{279B1F86-CBC6-411D-B02B-CBE7C771DE7B}" destId="{BCEB2568-6AC4-4D14-BCE3-D756EDC94462}" srcOrd="1" destOrd="0" parTransId="{3FB0791A-71CA-49E8-A458-1E66B61E32D0}" sibTransId="{771E1E0D-DC97-45F4-97A6-9E3F89C9C428}"/>
    <dgm:cxn modelId="{F31C1F01-4979-4F32-A6CC-16A4A7314A2A}" type="presOf" srcId="{4365135B-5902-49BB-9481-0E469D19F93C}" destId="{F537C9E7-1416-4AC4-9C06-B22F52407D89}" srcOrd="0" destOrd="0" presId="urn:microsoft.com/office/officeart/2005/8/layout/hierarchy4"/>
    <dgm:cxn modelId="{819BD20E-9AA8-4A09-9B72-3A89CF1AA6C1}" type="presOf" srcId="{BCEB2568-6AC4-4D14-BCE3-D756EDC94462}" destId="{6BCD574F-0576-47E4-86D5-FE6F30C21E9E}" srcOrd="0" destOrd="0" presId="urn:microsoft.com/office/officeart/2005/8/layout/hierarchy4"/>
    <dgm:cxn modelId="{AA7C901C-298E-470D-A18A-4FA01D9819FD}" srcId="{07833EF9-A050-49C5-BEE4-7DBAA197615E}" destId="{279B1F86-CBC6-411D-B02B-CBE7C771DE7B}" srcOrd="1" destOrd="0" parTransId="{0F004776-58DD-495F-81BE-65F1252A6633}" sibTransId="{0BF80A2A-EA06-453C-A28D-A3460C0AB577}"/>
    <dgm:cxn modelId="{DB72F321-91A3-4D5C-B037-AF85F6AB4B6F}" type="presOf" srcId="{DC531EA1-5CEB-499A-AEDC-D6FC1D109F88}" destId="{1C043D90-A915-45F2-A1A8-2EE68BDD2135}" srcOrd="0" destOrd="0" presId="urn:microsoft.com/office/officeart/2005/8/layout/hierarchy4"/>
    <dgm:cxn modelId="{8E5E0F28-1EC8-429E-9B6C-89008BA2342F}" srcId="{354A0A6A-1B1F-4594-816C-A93BC6F2A0A4}" destId="{CEB785FC-AA3F-4AF8-BCFF-3E81E9AFC402}" srcOrd="0" destOrd="0" parTransId="{CF96092E-6017-4FCD-927F-0320EEADDE51}" sibTransId="{0016AD59-7C76-4878-91CE-EB641C7250A7}"/>
    <dgm:cxn modelId="{60D91238-14AA-4AF4-9699-D3A62B717236}" type="presOf" srcId="{CEB785FC-AA3F-4AF8-BCFF-3E81E9AFC402}" destId="{6143C046-2605-4595-B0C0-55CFD45ECC12}" srcOrd="0" destOrd="0" presId="urn:microsoft.com/office/officeart/2005/8/layout/hierarchy4"/>
    <dgm:cxn modelId="{246F5475-660C-4364-B924-FF5FC7A8EE96}" type="presOf" srcId="{00248787-7C4E-4065-9B15-CA756072FC3E}" destId="{4B207C89-9C20-4748-9A4B-778FA1FE9625}" srcOrd="0" destOrd="0" presId="urn:microsoft.com/office/officeart/2005/8/layout/hierarchy4"/>
    <dgm:cxn modelId="{05B20B5A-8255-467B-9D69-6302930E06AC}" srcId="{07833EF9-A050-49C5-BEE4-7DBAA197615E}" destId="{354A0A6A-1B1F-4594-816C-A93BC6F2A0A4}" srcOrd="0" destOrd="0" parTransId="{972966E1-EB80-401F-8843-A914108C8A96}" sibTransId="{6BB454FD-82BF-44A2-BBF7-454C4D1576A9}"/>
    <dgm:cxn modelId="{B325418F-2FCE-4308-B3CA-4DF9AB3358BB}" type="presOf" srcId="{07833EF9-A050-49C5-BEE4-7DBAA197615E}" destId="{EA61FEEA-5AAD-4B57-9702-D9A13E642090}" srcOrd="0" destOrd="0" presId="urn:microsoft.com/office/officeart/2005/8/layout/hierarchy4"/>
    <dgm:cxn modelId="{19923692-A76B-4682-B791-32D22C44D697}" srcId="{00248787-7C4E-4065-9B15-CA756072FC3E}" destId="{DC531EA1-5CEB-499A-AEDC-D6FC1D109F88}" srcOrd="1" destOrd="0" parTransId="{67CB2855-DB5C-4FD3-8427-F740EDB7A998}" sibTransId="{727AEF08-E7F5-4530-8D67-010569F04690}"/>
    <dgm:cxn modelId="{889758B0-4807-4C56-9004-A44E75A7E919}" srcId="{00248787-7C4E-4065-9B15-CA756072FC3E}" destId="{FFA22110-E746-4E9C-9419-F6C2628D46F3}" srcOrd="0" destOrd="0" parTransId="{65C27358-EAF5-4D9D-8013-8236574207D8}" sibTransId="{C0115083-6FE7-407E-9B7F-3CFFCCB23226}"/>
    <dgm:cxn modelId="{1E1345BC-9E00-47F6-A2EC-81B34A471FCD}" srcId="{279B1F86-CBC6-411D-B02B-CBE7C771DE7B}" destId="{0BF09A20-9764-4B7E-89FA-8E334DFF7679}" srcOrd="0" destOrd="0" parTransId="{8E487786-5DDE-42F0-8E9F-0EB2C8EB2088}" sibTransId="{B1935C57-AE55-4ECF-848E-CFA03444EF6B}"/>
    <dgm:cxn modelId="{8E682FC3-38D2-44DE-95B2-CBD63B307D2B}" type="presOf" srcId="{FFA22110-E746-4E9C-9419-F6C2628D46F3}" destId="{22DE0B8C-C311-4357-B5F4-A751F8BD084E}" srcOrd="0" destOrd="0" presId="urn:microsoft.com/office/officeart/2005/8/layout/hierarchy4"/>
    <dgm:cxn modelId="{30EA6DC3-AA3A-4F74-9FAE-504C6868130B}" type="presOf" srcId="{279B1F86-CBC6-411D-B02B-CBE7C771DE7B}" destId="{18FE87FE-0111-481E-99AB-F5C717D21A27}" srcOrd="0" destOrd="0" presId="urn:microsoft.com/office/officeart/2005/8/layout/hierarchy4"/>
    <dgm:cxn modelId="{B66067DE-FD0E-4AD0-AA3C-A40B7C397E8B}" type="presOf" srcId="{0BF09A20-9764-4B7E-89FA-8E334DFF7679}" destId="{7ADB58EC-2EA1-498E-8D46-421402032F95}" srcOrd="0" destOrd="0" presId="urn:microsoft.com/office/officeart/2005/8/layout/hierarchy4"/>
    <dgm:cxn modelId="{742909E1-77EC-4755-9308-B43B09E113E5}" srcId="{354A0A6A-1B1F-4594-816C-A93BC6F2A0A4}" destId="{4365135B-5902-49BB-9481-0E469D19F93C}" srcOrd="1" destOrd="0" parTransId="{0384915B-7341-4B60-89DA-ECEA5ECCAB35}" sibTransId="{D6514A58-98B3-4BBE-9952-988B5191220F}"/>
    <dgm:cxn modelId="{3A2F8EF8-0325-4889-9918-79C8FE1EC1B5}" srcId="{00248787-7C4E-4065-9B15-CA756072FC3E}" destId="{07833EF9-A050-49C5-BEE4-7DBAA197615E}" srcOrd="2" destOrd="0" parTransId="{7844CA0F-CF4B-4B3A-A1E3-5CE9F9FA1088}" sibTransId="{1698269E-0793-4BA9-BF5F-FC2E233A99FE}"/>
    <dgm:cxn modelId="{568B83FC-7817-4C01-B463-527FE9350786}" type="presOf" srcId="{354A0A6A-1B1F-4594-816C-A93BC6F2A0A4}" destId="{A03C9CE1-6550-4A2A-9972-71C8BDFF44E2}" srcOrd="0" destOrd="0" presId="urn:microsoft.com/office/officeart/2005/8/layout/hierarchy4"/>
    <dgm:cxn modelId="{81D4176A-B4DC-42CA-B6E5-A5DA635D00F5}" type="presParOf" srcId="{4B207C89-9C20-4748-9A4B-778FA1FE9625}" destId="{D960607E-E9FD-46F3-96D0-FBCDBC7ABCC0}" srcOrd="0" destOrd="0" presId="urn:microsoft.com/office/officeart/2005/8/layout/hierarchy4"/>
    <dgm:cxn modelId="{BB8285B4-BF45-4934-A8B2-4DA45F3E3E05}" type="presParOf" srcId="{D960607E-E9FD-46F3-96D0-FBCDBC7ABCC0}" destId="{22DE0B8C-C311-4357-B5F4-A751F8BD084E}" srcOrd="0" destOrd="0" presId="urn:microsoft.com/office/officeart/2005/8/layout/hierarchy4"/>
    <dgm:cxn modelId="{3384DAE8-65DB-4DB5-BE8B-C906D76CCAEA}" type="presParOf" srcId="{D960607E-E9FD-46F3-96D0-FBCDBC7ABCC0}" destId="{633FAE0C-B834-4825-AD88-9921C5EA4608}" srcOrd="1" destOrd="0" presId="urn:microsoft.com/office/officeart/2005/8/layout/hierarchy4"/>
    <dgm:cxn modelId="{00A1A017-608F-44A2-9EE5-524B0E25FAE7}" type="presParOf" srcId="{4B207C89-9C20-4748-9A4B-778FA1FE9625}" destId="{99E51383-9FDA-4AFB-A17A-D15AC06ADA78}" srcOrd="1" destOrd="0" presId="urn:microsoft.com/office/officeart/2005/8/layout/hierarchy4"/>
    <dgm:cxn modelId="{0BE4ABD3-99EA-4E05-B54C-3DAEE500F579}" type="presParOf" srcId="{4B207C89-9C20-4748-9A4B-778FA1FE9625}" destId="{FA6A0DE7-1682-438F-BC40-CE6E36918A06}" srcOrd="2" destOrd="0" presId="urn:microsoft.com/office/officeart/2005/8/layout/hierarchy4"/>
    <dgm:cxn modelId="{E9C0FE4B-BF15-4D3F-B200-4E62383BC842}" type="presParOf" srcId="{FA6A0DE7-1682-438F-BC40-CE6E36918A06}" destId="{1C043D90-A915-45F2-A1A8-2EE68BDD2135}" srcOrd="0" destOrd="0" presId="urn:microsoft.com/office/officeart/2005/8/layout/hierarchy4"/>
    <dgm:cxn modelId="{2684747B-A661-43C9-BF4F-C63C80863A50}" type="presParOf" srcId="{FA6A0DE7-1682-438F-BC40-CE6E36918A06}" destId="{A24A1DCA-7865-4F18-84EB-F99599C98AC2}" srcOrd="1" destOrd="0" presId="urn:microsoft.com/office/officeart/2005/8/layout/hierarchy4"/>
    <dgm:cxn modelId="{49B1D354-3091-4DE5-A34B-84486477BD7A}" type="presParOf" srcId="{4B207C89-9C20-4748-9A4B-778FA1FE9625}" destId="{028C47FC-3D92-457C-A38C-9DAF650E88CF}" srcOrd="3" destOrd="0" presId="urn:microsoft.com/office/officeart/2005/8/layout/hierarchy4"/>
    <dgm:cxn modelId="{BE7B7945-D9C0-484B-8EF2-DD275589D86B}" type="presParOf" srcId="{4B207C89-9C20-4748-9A4B-778FA1FE9625}" destId="{1C32261E-5287-4E00-A326-265D51269D63}" srcOrd="4" destOrd="0" presId="urn:microsoft.com/office/officeart/2005/8/layout/hierarchy4"/>
    <dgm:cxn modelId="{609B69F0-65DC-442F-8CDF-C2B35F373130}" type="presParOf" srcId="{1C32261E-5287-4E00-A326-265D51269D63}" destId="{EA61FEEA-5AAD-4B57-9702-D9A13E642090}" srcOrd="0" destOrd="0" presId="urn:microsoft.com/office/officeart/2005/8/layout/hierarchy4"/>
    <dgm:cxn modelId="{0408954B-CFB3-4264-9B00-50C430815678}" type="presParOf" srcId="{1C32261E-5287-4E00-A326-265D51269D63}" destId="{5FA9FFB2-9A47-4385-9D85-DC87D156DB68}" srcOrd="1" destOrd="0" presId="urn:microsoft.com/office/officeart/2005/8/layout/hierarchy4"/>
    <dgm:cxn modelId="{4B305E1E-8DEC-4892-9A44-5C0C7E857361}" type="presParOf" srcId="{1C32261E-5287-4E00-A326-265D51269D63}" destId="{590E5282-C07E-4B73-AEDE-7119B56A7F1A}" srcOrd="2" destOrd="0" presId="urn:microsoft.com/office/officeart/2005/8/layout/hierarchy4"/>
    <dgm:cxn modelId="{6164AE86-E2E4-48E2-9EAA-CB07B37A1ABB}" type="presParOf" srcId="{590E5282-C07E-4B73-AEDE-7119B56A7F1A}" destId="{56383E82-95D1-420A-BF36-5108F779B503}" srcOrd="0" destOrd="0" presId="urn:microsoft.com/office/officeart/2005/8/layout/hierarchy4"/>
    <dgm:cxn modelId="{D3EE8BF2-3E88-4B64-A03C-2D5CEFD5A6FA}" type="presParOf" srcId="{56383E82-95D1-420A-BF36-5108F779B503}" destId="{A03C9CE1-6550-4A2A-9972-71C8BDFF44E2}" srcOrd="0" destOrd="0" presId="urn:microsoft.com/office/officeart/2005/8/layout/hierarchy4"/>
    <dgm:cxn modelId="{12D3B953-B0C9-4541-91FC-251927E3EFBE}" type="presParOf" srcId="{56383E82-95D1-420A-BF36-5108F779B503}" destId="{8C89170C-73C8-4EEB-8507-506B6E05F9EC}" srcOrd="1" destOrd="0" presId="urn:microsoft.com/office/officeart/2005/8/layout/hierarchy4"/>
    <dgm:cxn modelId="{A90A4195-0A9A-4266-8222-44EF144DA619}" type="presParOf" srcId="{56383E82-95D1-420A-BF36-5108F779B503}" destId="{68952A0D-C72D-49DE-9309-EE25B7E2F62B}" srcOrd="2" destOrd="0" presId="urn:microsoft.com/office/officeart/2005/8/layout/hierarchy4"/>
    <dgm:cxn modelId="{6F034EAC-FEB0-4001-8CAB-E02F439DFE65}" type="presParOf" srcId="{68952A0D-C72D-49DE-9309-EE25B7E2F62B}" destId="{9BC5F204-237A-4ADB-9123-4203E1E1EEAD}" srcOrd="0" destOrd="0" presId="urn:microsoft.com/office/officeart/2005/8/layout/hierarchy4"/>
    <dgm:cxn modelId="{37D0D879-FDC4-425A-9D26-54E5B7EBD6F7}" type="presParOf" srcId="{9BC5F204-237A-4ADB-9123-4203E1E1EEAD}" destId="{6143C046-2605-4595-B0C0-55CFD45ECC12}" srcOrd="0" destOrd="0" presId="urn:microsoft.com/office/officeart/2005/8/layout/hierarchy4"/>
    <dgm:cxn modelId="{2158F911-BFF1-4F19-AD5C-23D985D98BFF}" type="presParOf" srcId="{9BC5F204-237A-4ADB-9123-4203E1E1EEAD}" destId="{C148500E-75A3-43F6-B1ED-08A6C2D51717}" srcOrd="1" destOrd="0" presId="urn:microsoft.com/office/officeart/2005/8/layout/hierarchy4"/>
    <dgm:cxn modelId="{E0AE9EB1-C551-41C7-B8F1-681EB1500CFA}" type="presParOf" srcId="{68952A0D-C72D-49DE-9309-EE25B7E2F62B}" destId="{AAD472D8-73E0-4F03-9B48-C413ECE091E8}" srcOrd="1" destOrd="0" presId="urn:microsoft.com/office/officeart/2005/8/layout/hierarchy4"/>
    <dgm:cxn modelId="{C00E3693-7B1B-4FD4-891C-A6714B88F253}" type="presParOf" srcId="{68952A0D-C72D-49DE-9309-EE25B7E2F62B}" destId="{264FAD52-0D31-4A8A-B37E-5824AEFCEE4D}" srcOrd="2" destOrd="0" presId="urn:microsoft.com/office/officeart/2005/8/layout/hierarchy4"/>
    <dgm:cxn modelId="{6DA068E8-36DC-4D0B-8CFD-11E528806333}" type="presParOf" srcId="{264FAD52-0D31-4A8A-B37E-5824AEFCEE4D}" destId="{F537C9E7-1416-4AC4-9C06-B22F52407D89}" srcOrd="0" destOrd="0" presId="urn:microsoft.com/office/officeart/2005/8/layout/hierarchy4"/>
    <dgm:cxn modelId="{9EB2639A-8C74-4C12-BF2D-52386514F9E5}" type="presParOf" srcId="{264FAD52-0D31-4A8A-B37E-5824AEFCEE4D}" destId="{63866E90-9C82-46FB-82D2-F46689A68B5C}" srcOrd="1" destOrd="0" presId="urn:microsoft.com/office/officeart/2005/8/layout/hierarchy4"/>
    <dgm:cxn modelId="{B8D87A15-220C-477E-A871-1405AF8C11B2}" type="presParOf" srcId="{590E5282-C07E-4B73-AEDE-7119B56A7F1A}" destId="{A275B7CB-93C0-4D57-B134-7EA927EE9CE5}" srcOrd="1" destOrd="0" presId="urn:microsoft.com/office/officeart/2005/8/layout/hierarchy4"/>
    <dgm:cxn modelId="{27AF8DD6-8B08-4416-ABF8-241F9EE83995}" type="presParOf" srcId="{590E5282-C07E-4B73-AEDE-7119B56A7F1A}" destId="{C6EDFEB9-A27F-4FFE-9B4A-9E943A64FB0E}" srcOrd="2" destOrd="0" presId="urn:microsoft.com/office/officeart/2005/8/layout/hierarchy4"/>
    <dgm:cxn modelId="{2B47DA26-E0A1-40D1-9635-9CCF4960500F}" type="presParOf" srcId="{C6EDFEB9-A27F-4FFE-9B4A-9E943A64FB0E}" destId="{18FE87FE-0111-481E-99AB-F5C717D21A27}" srcOrd="0" destOrd="0" presId="urn:microsoft.com/office/officeart/2005/8/layout/hierarchy4"/>
    <dgm:cxn modelId="{1E7502D5-1FD4-497F-9CC3-0DF578727E7D}" type="presParOf" srcId="{C6EDFEB9-A27F-4FFE-9B4A-9E943A64FB0E}" destId="{C6D828D8-B815-4BE1-BEB8-D884B0644C43}" srcOrd="1" destOrd="0" presId="urn:microsoft.com/office/officeart/2005/8/layout/hierarchy4"/>
    <dgm:cxn modelId="{C94E6281-2F34-4F61-BF21-C2F68CC3DE6A}" type="presParOf" srcId="{C6EDFEB9-A27F-4FFE-9B4A-9E943A64FB0E}" destId="{5F50F9F8-F585-45F8-AC13-7053AB3A86D7}" srcOrd="2" destOrd="0" presId="urn:microsoft.com/office/officeart/2005/8/layout/hierarchy4"/>
    <dgm:cxn modelId="{6509D6AF-9138-431C-BAB4-49D82DE0BA0A}" type="presParOf" srcId="{5F50F9F8-F585-45F8-AC13-7053AB3A86D7}" destId="{370E99B3-9B85-448B-9B1C-4D270BC86FC1}" srcOrd="0" destOrd="0" presId="urn:microsoft.com/office/officeart/2005/8/layout/hierarchy4"/>
    <dgm:cxn modelId="{A62816D4-8427-4B89-8A89-0A58B6E966E8}" type="presParOf" srcId="{370E99B3-9B85-448B-9B1C-4D270BC86FC1}" destId="{7ADB58EC-2EA1-498E-8D46-421402032F95}" srcOrd="0" destOrd="0" presId="urn:microsoft.com/office/officeart/2005/8/layout/hierarchy4"/>
    <dgm:cxn modelId="{95E344A8-868D-40D5-BA71-E47D87461430}" type="presParOf" srcId="{370E99B3-9B85-448B-9B1C-4D270BC86FC1}" destId="{6347D008-2BA4-441F-861D-9EBD6F11447F}" srcOrd="1" destOrd="0" presId="urn:microsoft.com/office/officeart/2005/8/layout/hierarchy4"/>
    <dgm:cxn modelId="{C5F48A37-95E6-4E68-8CB1-84F8250C919E}" type="presParOf" srcId="{5F50F9F8-F585-45F8-AC13-7053AB3A86D7}" destId="{260A6110-4DF5-4B86-BC6B-31C36631B779}" srcOrd="1" destOrd="0" presId="urn:microsoft.com/office/officeart/2005/8/layout/hierarchy4"/>
    <dgm:cxn modelId="{1D1275AB-32DF-4EC2-A3BC-74BFD996647B}" type="presParOf" srcId="{5F50F9F8-F585-45F8-AC13-7053AB3A86D7}" destId="{A4FBAE60-B955-40CC-A1A1-CDD9CA3A309F}" srcOrd="2" destOrd="0" presId="urn:microsoft.com/office/officeart/2005/8/layout/hierarchy4"/>
    <dgm:cxn modelId="{86D790FD-E62C-4E0A-81DD-814FBAE8A299}" type="presParOf" srcId="{A4FBAE60-B955-40CC-A1A1-CDD9CA3A309F}" destId="{6BCD574F-0576-47E4-86D5-FE6F30C21E9E}" srcOrd="0" destOrd="0" presId="urn:microsoft.com/office/officeart/2005/8/layout/hierarchy4"/>
    <dgm:cxn modelId="{772B7917-095E-444A-8B65-4348FD191F8F}" type="presParOf" srcId="{A4FBAE60-B955-40CC-A1A1-CDD9CA3A309F}" destId="{A31126E0-07ED-40F6-BE47-6D2802D3B481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EABC87-7D85-482A-9673-14CA3241D50A}">
      <dsp:nvSpPr>
        <dsp:cNvPr id="0" name=""/>
        <dsp:cNvSpPr/>
      </dsp:nvSpPr>
      <dsp:spPr>
        <a:xfrm rot="5400000">
          <a:off x="591106" y="1711496"/>
          <a:ext cx="1757996" cy="292526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82000"/>
                <a:alpha val="74000"/>
              </a:schemeClr>
            </a:gs>
          </a:gsLst>
          <a:lin ang="5400000" scaled="0"/>
        </a:gra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6410418-8665-4F5E-B7DD-4EA46CAE89AA}">
      <dsp:nvSpPr>
        <dsp:cNvPr id="0" name=""/>
        <dsp:cNvSpPr/>
      </dsp:nvSpPr>
      <dsp:spPr>
        <a:xfrm>
          <a:off x="297652" y="2585520"/>
          <a:ext cx="2640947" cy="23149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6500" kern="1200" dirty="0"/>
        </a:p>
      </dsp:txBody>
      <dsp:txXfrm>
        <a:off x="297652" y="2585520"/>
        <a:ext cx="2640947" cy="2314945"/>
      </dsp:txXfrm>
    </dsp:sp>
    <dsp:sp modelId="{7263C6A4-C49F-40E4-A34C-CE1561818AD9}">
      <dsp:nvSpPr>
        <dsp:cNvPr id="0" name=""/>
        <dsp:cNvSpPr/>
      </dsp:nvSpPr>
      <dsp:spPr>
        <a:xfrm>
          <a:off x="2440308" y="1496134"/>
          <a:ext cx="498291" cy="498291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82000"/>
                <a:alpha val="74000"/>
              </a:schemeClr>
            </a:gs>
          </a:gsLst>
          <a:lin ang="5400000" scaled="0"/>
        </a:gra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7BE70C9-DDCC-4CC4-87BD-B5F25069AB91}">
      <dsp:nvSpPr>
        <dsp:cNvPr id="0" name=""/>
        <dsp:cNvSpPr/>
      </dsp:nvSpPr>
      <dsp:spPr>
        <a:xfrm rot="5400000">
          <a:off x="3824141" y="911478"/>
          <a:ext cx="1757996" cy="292526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82000"/>
                <a:alpha val="74000"/>
              </a:schemeClr>
            </a:gs>
          </a:gsLst>
          <a:lin ang="5400000" scaled="0"/>
        </a:gra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DF66C48-876B-480B-AFC4-198592688C57}">
      <dsp:nvSpPr>
        <dsp:cNvPr id="0" name=""/>
        <dsp:cNvSpPr/>
      </dsp:nvSpPr>
      <dsp:spPr>
        <a:xfrm>
          <a:off x="3530688" y="1785503"/>
          <a:ext cx="2640947" cy="23149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 </a:t>
          </a:r>
          <a:endParaRPr lang="en-AU" sz="6500" kern="1200" dirty="0"/>
        </a:p>
      </dsp:txBody>
      <dsp:txXfrm>
        <a:off x="3530688" y="1785503"/>
        <a:ext cx="2640947" cy="2314945"/>
      </dsp:txXfrm>
    </dsp:sp>
    <dsp:sp modelId="{04CB2CBA-A48A-4099-8511-EAC2CB020457}">
      <dsp:nvSpPr>
        <dsp:cNvPr id="0" name=""/>
        <dsp:cNvSpPr/>
      </dsp:nvSpPr>
      <dsp:spPr>
        <a:xfrm>
          <a:off x="5673343" y="696117"/>
          <a:ext cx="498291" cy="498291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82000"/>
                <a:alpha val="74000"/>
              </a:schemeClr>
            </a:gs>
          </a:gsLst>
          <a:lin ang="5400000" scaled="0"/>
        </a:gra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5F395BF-4CFC-4AEC-B12B-B0E850610EB8}">
      <dsp:nvSpPr>
        <dsp:cNvPr id="0" name=""/>
        <dsp:cNvSpPr/>
      </dsp:nvSpPr>
      <dsp:spPr>
        <a:xfrm rot="5400000">
          <a:off x="7057177" y="111460"/>
          <a:ext cx="1757996" cy="292526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82000"/>
                <a:alpha val="74000"/>
              </a:schemeClr>
            </a:gs>
          </a:gsLst>
          <a:lin ang="5400000" scaled="0"/>
        </a:gra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392EBE6-635B-4B80-B551-D862B5092CA3}">
      <dsp:nvSpPr>
        <dsp:cNvPr id="0" name=""/>
        <dsp:cNvSpPr/>
      </dsp:nvSpPr>
      <dsp:spPr>
        <a:xfrm>
          <a:off x="6763723" y="985485"/>
          <a:ext cx="2640947" cy="23149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 </a:t>
          </a:r>
          <a:endParaRPr lang="en-AU" sz="6500" kern="1200" dirty="0"/>
        </a:p>
      </dsp:txBody>
      <dsp:txXfrm>
        <a:off x="6763723" y="985485"/>
        <a:ext cx="2640947" cy="23149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DE0B8C-C311-4357-B5F4-A751F8BD084E}">
      <dsp:nvSpPr>
        <dsp:cNvPr id="0" name=""/>
        <dsp:cNvSpPr/>
      </dsp:nvSpPr>
      <dsp:spPr>
        <a:xfrm>
          <a:off x="2667" y="1044"/>
          <a:ext cx="849470" cy="3952527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rnd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Content Moderator</a:t>
          </a:r>
          <a:endParaRPr lang="en-AU" sz="1200" kern="1200" dirty="0"/>
        </a:p>
      </dsp:txBody>
      <dsp:txXfrm>
        <a:off x="27547" y="25924"/>
        <a:ext cx="799710" cy="3902767"/>
      </dsp:txXfrm>
    </dsp:sp>
    <dsp:sp modelId="{1C043D90-A915-45F2-A1A8-2EE68BDD2135}">
      <dsp:nvSpPr>
        <dsp:cNvPr id="0" name=""/>
        <dsp:cNvSpPr/>
      </dsp:nvSpPr>
      <dsp:spPr>
        <a:xfrm>
          <a:off x="994709" y="0"/>
          <a:ext cx="860980" cy="3968463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rnd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Telemetry</a:t>
          </a:r>
          <a:endParaRPr lang="en-AU" sz="1200" kern="1200" dirty="0"/>
        </a:p>
      </dsp:txBody>
      <dsp:txXfrm>
        <a:off x="1019926" y="25217"/>
        <a:ext cx="810546" cy="3918029"/>
      </dsp:txXfrm>
    </dsp:sp>
    <dsp:sp modelId="{EA61FEEA-5AAD-4B57-9702-D9A13E642090}">
      <dsp:nvSpPr>
        <dsp:cNvPr id="0" name=""/>
        <dsp:cNvSpPr/>
      </dsp:nvSpPr>
      <dsp:spPr>
        <a:xfrm>
          <a:off x="1971627" y="21532"/>
          <a:ext cx="3575080" cy="1024149"/>
        </a:xfrm>
        <a:prstGeom prst="roundRect">
          <a:avLst>
            <a:gd name="adj" fmla="val 10000"/>
          </a:avLst>
        </a:prstGeom>
        <a:solidFill>
          <a:schemeClr val="accent2"/>
        </a:solidFill>
        <a:ln w="19050" cap="rnd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Virtual Assistant</a:t>
          </a:r>
          <a:endParaRPr lang="en-AU" sz="2800" kern="1200" dirty="0"/>
        </a:p>
      </dsp:txBody>
      <dsp:txXfrm>
        <a:off x="2001623" y="51528"/>
        <a:ext cx="3515088" cy="964157"/>
      </dsp:txXfrm>
    </dsp:sp>
    <dsp:sp modelId="{A03C9CE1-6550-4A2A-9972-71C8BDFF44E2}">
      <dsp:nvSpPr>
        <dsp:cNvPr id="0" name=""/>
        <dsp:cNvSpPr/>
      </dsp:nvSpPr>
      <dsp:spPr>
        <a:xfrm>
          <a:off x="2009462" y="1151347"/>
          <a:ext cx="1767379" cy="131616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Dispatch</a:t>
          </a:r>
          <a:endParaRPr lang="en-AU" sz="2800" kern="1200" dirty="0"/>
        </a:p>
      </dsp:txBody>
      <dsp:txXfrm>
        <a:off x="2048011" y="1189896"/>
        <a:ext cx="1690281" cy="1239071"/>
      </dsp:txXfrm>
    </dsp:sp>
    <dsp:sp modelId="{6143C046-2605-4595-B0C0-55CFD45ECC12}">
      <dsp:nvSpPr>
        <dsp:cNvPr id="0" name=""/>
        <dsp:cNvSpPr/>
      </dsp:nvSpPr>
      <dsp:spPr>
        <a:xfrm>
          <a:off x="1991232" y="2522714"/>
          <a:ext cx="848640" cy="137363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LUIS</a:t>
          </a:r>
          <a:endParaRPr lang="en-AU" sz="2000" kern="1200" dirty="0"/>
        </a:p>
      </dsp:txBody>
      <dsp:txXfrm>
        <a:off x="2016088" y="2547570"/>
        <a:ext cx="798928" cy="1323921"/>
      </dsp:txXfrm>
    </dsp:sp>
    <dsp:sp modelId="{F537C9E7-1416-4AC4-9C06-B22F52407D89}">
      <dsp:nvSpPr>
        <dsp:cNvPr id="0" name=""/>
        <dsp:cNvSpPr/>
      </dsp:nvSpPr>
      <dsp:spPr>
        <a:xfrm>
          <a:off x="2893558" y="2533228"/>
          <a:ext cx="883095" cy="135750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QnA</a:t>
          </a:r>
          <a:endParaRPr lang="en-AU" sz="2000" kern="1200" dirty="0"/>
        </a:p>
      </dsp:txBody>
      <dsp:txXfrm>
        <a:off x="2919423" y="2559093"/>
        <a:ext cx="831365" cy="1305772"/>
      </dsp:txXfrm>
    </dsp:sp>
    <dsp:sp modelId="{18FE87FE-0111-481E-99AB-F5C717D21A27}">
      <dsp:nvSpPr>
        <dsp:cNvPr id="0" name=""/>
        <dsp:cNvSpPr/>
      </dsp:nvSpPr>
      <dsp:spPr>
        <a:xfrm>
          <a:off x="3843085" y="1157345"/>
          <a:ext cx="1732924" cy="130194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Skills</a:t>
          </a:r>
          <a:endParaRPr lang="en-AU" sz="2800" kern="1200" dirty="0"/>
        </a:p>
      </dsp:txBody>
      <dsp:txXfrm>
        <a:off x="3881218" y="1195478"/>
        <a:ext cx="1656658" cy="1225683"/>
      </dsp:txXfrm>
    </dsp:sp>
    <dsp:sp modelId="{7ADB58EC-2EA1-498E-8D46-421402032F95}">
      <dsp:nvSpPr>
        <dsp:cNvPr id="0" name=""/>
        <dsp:cNvSpPr/>
      </dsp:nvSpPr>
      <dsp:spPr>
        <a:xfrm>
          <a:off x="3814240" y="2558449"/>
          <a:ext cx="848640" cy="132611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Bot Skill 1</a:t>
          </a:r>
          <a:endParaRPr lang="en-AU" sz="1800" kern="1200" dirty="0"/>
        </a:p>
      </dsp:txBody>
      <dsp:txXfrm>
        <a:off x="3839096" y="2583305"/>
        <a:ext cx="798928" cy="1276405"/>
      </dsp:txXfrm>
    </dsp:sp>
    <dsp:sp modelId="{6BCD574F-0576-47E4-86D5-FE6F30C21E9E}">
      <dsp:nvSpPr>
        <dsp:cNvPr id="0" name=""/>
        <dsp:cNvSpPr/>
      </dsp:nvSpPr>
      <dsp:spPr>
        <a:xfrm>
          <a:off x="4716548" y="2560887"/>
          <a:ext cx="848640" cy="132539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Bot Skill 2</a:t>
          </a:r>
          <a:endParaRPr lang="en-AU" sz="1800" kern="1200" dirty="0"/>
        </a:p>
      </dsp:txBody>
      <dsp:txXfrm>
        <a:off x="4741404" y="2585743"/>
        <a:ext cx="798928" cy="12756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37F2D40-DF92-4ADE-A761-CBF896599CA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4F42E9-55BA-437C-85B3-324B4E2BF26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6D81A9-CFC2-4640-899E-DD3E177BE50A}" type="datetimeFigureOut">
              <a:rPr lang="en-US" smtClean="0"/>
              <a:t>21-Jul-20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7DF0FD-84A5-462F-A0AC-B2CEF6020C4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85C710-014C-4C89-9B64-843B9863CEB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605DA-80A8-4B7B-B889-6C5700BB4C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5392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1E50F4-C55A-473A-A70B-4B042EF011A9}" type="datetimeFigureOut">
              <a:rPr lang="en-US" smtClean="0"/>
              <a:t>21-Jul-20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544625-0ADF-4414-89A2-9E135F0C84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228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544625-0ADF-4414-89A2-9E135F0C849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808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544625-0ADF-4414-89A2-9E135F0C849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654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544625-0ADF-4414-89A2-9E135F0C849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031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544625-0ADF-4414-89A2-9E135F0C849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9658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544625-0ADF-4414-89A2-9E135F0C849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2982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544625-0ADF-4414-89A2-9E135F0C849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2375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544625-0ADF-4414-89A2-9E135F0C849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7502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544625-0ADF-4414-89A2-9E135F0C849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7874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544625-0ADF-4414-89A2-9E135F0C849F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34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87DE6118-2437-4B30-8E3C-4D2BE6020583}" type="datetimeFigureOut">
              <a:rPr lang="en-US" smtClean="0"/>
              <a:pPr/>
              <a:t>21-Jul-20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3250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21-Jul-20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546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21-Jul-20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580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FE64A60-8019-4D7E-892D-CA9BD662072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2094268" y="3429000"/>
            <a:ext cx="685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67E03424-FEF4-4031-9448-87A39215544C}"/>
              </a:ext>
            </a:extLst>
          </p:cNvPr>
          <p:cNvSpPr/>
          <p:nvPr userDrawn="1"/>
        </p:nvSpPr>
        <p:spPr>
          <a:xfrm>
            <a:off x="5372392" y="959827"/>
            <a:ext cx="301752" cy="301752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255AAA4-7E25-402A-B94A-683EA2B580E5}"/>
              </a:ext>
            </a:extLst>
          </p:cNvPr>
          <p:cNvSpPr/>
          <p:nvPr userDrawn="1"/>
        </p:nvSpPr>
        <p:spPr>
          <a:xfrm>
            <a:off x="5372392" y="5362327"/>
            <a:ext cx="301752" cy="301752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A2D52BF-8518-4E84-9FBE-3185EC6AF941}"/>
              </a:ext>
            </a:extLst>
          </p:cNvPr>
          <p:cNvSpPr/>
          <p:nvPr userDrawn="1"/>
        </p:nvSpPr>
        <p:spPr>
          <a:xfrm>
            <a:off x="5372392" y="2427327"/>
            <a:ext cx="301752" cy="301752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1D35AB0-BE4A-42C3-BD85-4CCC2754AFC0}"/>
              </a:ext>
            </a:extLst>
          </p:cNvPr>
          <p:cNvSpPr/>
          <p:nvPr userDrawn="1"/>
        </p:nvSpPr>
        <p:spPr>
          <a:xfrm>
            <a:off x="5372392" y="3894827"/>
            <a:ext cx="301752" cy="301752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4" name="Text Placeholder 15">
            <a:extLst>
              <a:ext uri="{FF2B5EF4-FFF2-40B4-BE49-F238E27FC236}">
                <a16:creationId xmlns:a16="http://schemas.microsoft.com/office/drawing/2014/main" id="{1E9F4B1E-44FB-487B-BB01-D5FABC7BD31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608958" y="621499"/>
            <a:ext cx="261621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solidFill>
                  <a:schemeClr val="tx1">
                    <a:lumMod val="8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20XX</a:t>
            </a:r>
          </a:p>
        </p:txBody>
      </p:sp>
      <p:sp>
        <p:nvSpPr>
          <p:cNvPr id="25" name="Text Placeholder 15">
            <a:extLst>
              <a:ext uri="{FF2B5EF4-FFF2-40B4-BE49-F238E27FC236}">
                <a16:creationId xmlns:a16="http://schemas.microsoft.com/office/drawing/2014/main" id="{845BAC8F-C83C-4760-ADA8-2DC9BE0930A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608958" y="2089398"/>
            <a:ext cx="261621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solidFill>
                  <a:schemeClr val="tx1">
                    <a:lumMod val="8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20XX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392A4C44-49EE-47EA-A03B-4792F437765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608958" y="3557297"/>
            <a:ext cx="261621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solidFill>
                  <a:schemeClr val="tx1">
                    <a:lumMod val="8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  <p:sp>
        <p:nvSpPr>
          <p:cNvPr id="27" name="Text Placeholder 15">
            <a:extLst>
              <a:ext uri="{FF2B5EF4-FFF2-40B4-BE49-F238E27FC236}">
                <a16:creationId xmlns:a16="http://schemas.microsoft.com/office/drawing/2014/main" id="{4BA882E9-CBFC-40BF-85F5-A3579991AB7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608958" y="5025195"/>
            <a:ext cx="261621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solidFill>
                  <a:schemeClr val="tx1">
                    <a:lumMod val="8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  <p:sp>
        <p:nvSpPr>
          <p:cNvPr id="66" name="Text Placeholder 2">
            <a:extLst>
              <a:ext uri="{FF2B5EF4-FFF2-40B4-BE49-F238E27FC236}">
                <a16:creationId xmlns:a16="http://schemas.microsoft.com/office/drawing/2014/main" id="{1592B22F-1F70-4299-87CA-9C75CEEA9897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5939801" y="985398"/>
            <a:ext cx="2810591" cy="758864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67" name="Text Placeholder 2">
            <a:extLst>
              <a:ext uri="{FF2B5EF4-FFF2-40B4-BE49-F238E27FC236}">
                <a16:creationId xmlns:a16="http://schemas.microsoft.com/office/drawing/2014/main" id="{AA118061-6299-427C-92A8-C77D8B1E78EF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5939801" y="692726"/>
            <a:ext cx="2810591" cy="292671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68" name="Text Placeholder 2">
            <a:extLst>
              <a:ext uri="{FF2B5EF4-FFF2-40B4-BE49-F238E27FC236}">
                <a16:creationId xmlns:a16="http://schemas.microsoft.com/office/drawing/2014/main" id="{3F0FD643-84D1-47CC-835D-050E935F3506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5939801" y="2438537"/>
            <a:ext cx="2810591" cy="758864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69" name="Text Placeholder 2">
            <a:extLst>
              <a:ext uri="{FF2B5EF4-FFF2-40B4-BE49-F238E27FC236}">
                <a16:creationId xmlns:a16="http://schemas.microsoft.com/office/drawing/2014/main" id="{E6435868-3868-4393-8309-56C7BDDB9219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5939801" y="2145865"/>
            <a:ext cx="2810591" cy="292671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70" name="Text Placeholder 2">
            <a:extLst>
              <a:ext uri="{FF2B5EF4-FFF2-40B4-BE49-F238E27FC236}">
                <a16:creationId xmlns:a16="http://schemas.microsoft.com/office/drawing/2014/main" id="{D3A1C90B-D8A8-4837-A23D-8CF062A232EC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5939801" y="3891676"/>
            <a:ext cx="2810591" cy="758864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1" name="Text Placeholder 2">
            <a:extLst>
              <a:ext uri="{FF2B5EF4-FFF2-40B4-BE49-F238E27FC236}">
                <a16:creationId xmlns:a16="http://schemas.microsoft.com/office/drawing/2014/main" id="{98C6B555-70D4-489F-980F-9BA6472226E6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5939801" y="3599004"/>
            <a:ext cx="2810591" cy="292671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E48C28D0-7648-43D1-8B00-3F821D20F63D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5939801" y="5344816"/>
            <a:ext cx="2810591" cy="758864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3" name="Text Placeholder 2">
            <a:extLst>
              <a:ext uri="{FF2B5EF4-FFF2-40B4-BE49-F238E27FC236}">
                <a16:creationId xmlns:a16="http://schemas.microsoft.com/office/drawing/2014/main" id="{530CD1D2-FBBF-4CC5-92C4-62D778563D7B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5939801" y="5052144"/>
            <a:ext cx="2810591" cy="292671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1772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21-Jul-20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104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21-Jul-20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299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21-Jul-20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550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21-Jul-20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073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21-Jul-20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976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21-Jul-20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080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21-Jul-20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3127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21-Jul-20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0088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21-Jul-20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053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21-Jul-20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5693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21-Jul-20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1876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21-Jul-20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9608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21-Jul-20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1260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21-Jul-20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5429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799DC18-D353-427C-B849-0204F13D9B3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83300" cy="68580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015858-8549-49EA-BB83-070E0D9D4890}"/>
              </a:ext>
            </a:extLst>
          </p:cNvPr>
          <p:cNvSpPr/>
          <p:nvPr userDrawn="1"/>
        </p:nvSpPr>
        <p:spPr>
          <a:xfrm>
            <a:off x="6083808" y="0"/>
            <a:ext cx="6108192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06FBAC-B8FD-4768-B682-E0B93BA331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69768" y="2133599"/>
            <a:ext cx="4618957" cy="2492461"/>
          </a:xfrm>
        </p:spPr>
        <p:txBody>
          <a:bodyPr lIns="0" tIns="0" rIns="0" bIns="0" anchor="b" anchorCtr="0">
            <a:noAutofit/>
          </a:bodyPr>
          <a:lstStyle>
            <a:lvl1pPr>
              <a:defRPr sz="6000"/>
            </a:lvl1pPr>
          </a:lstStyle>
          <a:p>
            <a:r>
              <a:rPr lang="en-US" noProof="0"/>
              <a:t>PITCH</a:t>
            </a:r>
            <a:br>
              <a:rPr lang="en-US" noProof="0"/>
            </a:br>
            <a:r>
              <a:rPr lang="en-US" noProof="0"/>
              <a:t>DECK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2534F-03A6-408A-9BF1-303D0A440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4E181-0C50-4F43-A5A7-6FDD1500C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A749CC-EB55-4FEF-AA4C-9A9C6E2AA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F3E26A6-6962-4A35-AA86-805537D45296}"/>
              </a:ext>
            </a:extLst>
          </p:cNvPr>
          <p:cNvGrpSpPr/>
          <p:nvPr userDrawn="1"/>
        </p:nvGrpSpPr>
        <p:grpSpPr>
          <a:xfrm>
            <a:off x="6769768" y="1947412"/>
            <a:ext cx="2520148" cy="102440"/>
            <a:chOff x="3631690" y="2252140"/>
            <a:chExt cx="4389743" cy="1024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81504C4-12AC-4251-8E47-0089784BDB9B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92040D0-01C2-4643-8F84-3B8F334E545C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201365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ED601E9-2BFC-460B-A2A8-69A787A4988E}"/>
                </a:ext>
              </a:extLst>
            </p:cNvPr>
            <p:cNvSpPr/>
            <p:nvPr userDrawn="1"/>
          </p:nvSpPr>
          <p:spPr>
            <a:xfrm>
              <a:off x="7845854" y="2252140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B49A8A6-FEDB-4D20-B581-A84DB8EFE977}"/>
              </a:ext>
            </a:extLst>
          </p:cNvPr>
          <p:cNvGrpSpPr/>
          <p:nvPr userDrawn="1"/>
        </p:nvGrpSpPr>
        <p:grpSpPr>
          <a:xfrm>
            <a:off x="6769768" y="4654084"/>
            <a:ext cx="2520148" cy="100584"/>
            <a:chOff x="3631690" y="2253996"/>
            <a:chExt cx="4389742" cy="100584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2F65998-5EC3-446A-8307-1CF81A348CE3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CC5D776-F60A-4A0C-AA7C-EFACDA2CEA88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201364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EAFE309-55C5-409C-92ED-748307C74318}"/>
                </a:ext>
              </a:extLst>
            </p:cNvPr>
            <p:cNvSpPr/>
            <p:nvPr userDrawn="1"/>
          </p:nvSpPr>
          <p:spPr>
            <a:xfrm>
              <a:off x="7845853" y="2253996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Subtitle 2">
            <a:extLst>
              <a:ext uri="{FF2B5EF4-FFF2-40B4-BE49-F238E27FC236}">
                <a16:creationId xmlns:a16="http://schemas.microsoft.com/office/drawing/2014/main" id="{5B77B20B-76F5-4912-803D-5709F730D4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69767" y="4889444"/>
            <a:ext cx="4618957" cy="590626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latin typeface="+mn-lt"/>
                <a:cs typeface="Segoe UI Semibold" panose="020B07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4293BA4F-7776-4C41-BE4F-7247935D5C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06368" y="3079602"/>
            <a:ext cx="1481328" cy="75895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652671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2091023"/>
            <a:ext cx="5021940" cy="8043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3244567"/>
            <a:ext cx="4205904" cy="56908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2993948"/>
            <a:ext cx="3434400" cy="100800"/>
            <a:chOff x="0" y="3240138"/>
            <a:chExt cx="3434400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/>
            <p:nvPr userDrawn="1"/>
          </p:nvCxnSpPr>
          <p:spPr>
            <a:xfrm>
              <a:off x="0" y="3290538"/>
              <a:ext cx="3384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3333600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B522941-5C7D-4701-9AD7-BB4C11C6EBC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15720" y="3869349"/>
            <a:ext cx="4215201" cy="132833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DE71F7A0-F439-470D-A1B8-556C960D11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03003" y="2490534"/>
            <a:ext cx="6083300" cy="258775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840631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Imag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94591" y="1090118"/>
            <a:ext cx="4494133" cy="8043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94591" y="2243662"/>
            <a:ext cx="4473108" cy="56908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924675" y="1993043"/>
            <a:ext cx="5267325" cy="100800"/>
            <a:chOff x="0" y="3240138"/>
            <a:chExt cx="3434400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/>
            <p:nvPr userDrawn="1"/>
          </p:nvCxnSpPr>
          <p:spPr>
            <a:xfrm>
              <a:off x="0" y="3290538"/>
              <a:ext cx="3384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E12A846-0DFC-435B-BAE9-D90C353E034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894591" y="2868443"/>
            <a:ext cx="4482996" cy="2432603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F0861AA2-8248-462C-B6D8-FFD829F41ED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854411" y="1472184"/>
            <a:ext cx="3246204" cy="538581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098345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707529"/>
            <a:ext cx="5314072" cy="569086"/>
          </a:xfrm>
        </p:spPr>
        <p:txBody>
          <a:bodyPr lIns="0" tIns="0" rIns="0" bIns="0" anchor="b">
            <a:normAutofit/>
          </a:bodyPr>
          <a:lstStyle>
            <a:lvl1pPr algn="l">
              <a:defRPr sz="3600"/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0" y="1625821"/>
            <a:ext cx="5292725" cy="978407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096000" y="1383372"/>
            <a:ext cx="6096000" cy="100800"/>
            <a:chOff x="646015" y="3248308"/>
            <a:chExt cx="3107749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46015" y="3290538"/>
              <a:ext cx="3107749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702376" y="324830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B17B484C-F876-40B2-89DE-FC7A9E54C835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831851" y="3335524"/>
            <a:ext cx="4817836" cy="2248846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831850" y="2905291"/>
            <a:ext cx="2915732" cy="3600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BD2EF23-562D-4049-92E3-48371C9E83A4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6098826" y="3335524"/>
            <a:ext cx="5311245" cy="2248846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FB2A0B34-417C-46AC-95C0-9B2A2FCC8BFC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098826" y="2905291"/>
            <a:ext cx="2915732" cy="3600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10436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2016" y="707529"/>
            <a:ext cx="7118056" cy="569086"/>
          </a:xfrm>
        </p:spPr>
        <p:txBody>
          <a:bodyPr lIns="0" tIns="0" rIns="0" bIns="0" anchor="b">
            <a:normAutofit/>
          </a:bodyPr>
          <a:lstStyle>
            <a:lvl1pPr algn="l"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92016" y="1625821"/>
            <a:ext cx="7096709" cy="978407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4314481" y="1375202"/>
            <a:ext cx="7877519" cy="100800"/>
            <a:chOff x="245550" y="3240138"/>
            <a:chExt cx="4015976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  <a:endCxn id="13" idx="6"/>
            </p:cNvCxnSpPr>
            <p:nvPr userDrawn="1"/>
          </p:nvCxnSpPr>
          <p:spPr>
            <a:xfrm>
              <a:off x="245550" y="3290538"/>
              <a:ext cx="4015976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4210138" y="324013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0092E26-7A96-4712-98A7-FFDA7C3D772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83723" y="3301941"/>
            <a:ext cx="3408243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$12,345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B17B484C-F876-40B2-89DE-FC7A9E54C835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5716329" y="3394494"/>
            <a:ext cx="5678300" cy="97840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4292016" y="3394494"/>
            <a:ext cx="1399099" cy="978407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EA5D8D7D-F37C-49AD-98F0-641CE42B8A8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83723" y="4594663"/>
            <a:ext cx="3408243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$6,789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521FF93D-8384-4E22-8645-BDE6AB983488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5716329" y="4687216"/>
            <a:ext cx="5678300" cy="97840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BA358F36-EA77-462E-9158-AFDF1D449A1A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4292016" y="4687216"/>
            <a:ext cx="1399099" cy="978407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92840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7DE6118-2437-4B30-8E3C-4D2BE6020583}" type="datetimeFigureOut">
              <a:rPr lang="en-US" smtClean="0"/>
              <a:pPr/>
              <a:t>21-Jul-20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0657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62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  <p:sldLayoutId id="2147483761" r:id="rId18"/>
    <p:sldLayoutId id="2147483763" r:id="rId19"/>
    <p:sldLayoutId id="2147483764" r:id="rId20"/>
    <p:sldLayoutId id="2147483765" r:id="rId21"/>
    <p:sldLayoutId id="2147483766" r:id="rId22"/>
    <p:sldLayoutId id="2147483767" r:id="rId23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.jp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6.png"/><Relationship Id="rId3" Type="http://schemas.openxmlformats.org/officeDocument/2006/relationships/image" Target="../media/image4.jpeg"/><Relationship Id="rId7" Type="http://schemas.openxmlformats.org/officeDocument/2006/relationships/image" Target="../media/image12.png"/><Relationship Id="rId12" Type="http://schemas.openxmlformats.org/officeDocument/2006/relationships/image" Target="../media/image1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jpe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6.png"/><Relationship Id="rId9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4.jpe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6.pn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hyperlink" Target="https://technofaq.org/posts/2018/04/artificial-intelligence-helping-make-healthcare-more-affordable/" TargetMode="External"/><Relationship Id="rId4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.pn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microsoft.github.io/botframework-solutions/virtual-assistant/tutorials/create-assistant/csharp/1-intro/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github.com/microsoft/botframework-solutions/tree/master/skills/csharp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docs.microsoft.com/en-us/azure/bot-service/bot-builder-virtual-assistant-introduction?view=azure-bot-service-4.0" TargetMode="External"/><Relationship Id="rId5" Type="http://schemas.openxmlformats.org/officeDocument/2006/relationships/hyperlink" Target="https://docs.microsoft.com/en-us/azure/bot-service/bot-builder-skills-overview?view=azure-bot-service-4.0" TargetMode="External"/><Relationship Id="rId4" Type="http://schemas.openxmlformats.org/officeDocument/2006/relationships/image" Target="../media/image6.png"/><Relationship Id="rId9" Type="http://schemas.openxmlformats.org/officeDocument/2006/relationships/hyperlink" Target="https://microsoft.github.io/botframework-solutions/skills/tutorials/create-skill/csharp/1-intro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id="{0DC895F7-4E59-40FB-87DD-ACE47F94C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62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night sky with mountains far away on the horizon">
            <a:extLst>
              <a:ext uri="{FF2B5EF4-FFF2-40B4-BE49-F238E27FC236}">
                <a16:creationId xmlns:a16="http://schemas.microsoft.com/office/drawing/2014/main" id="{7C454B0C-0819-4D56-9275-BCE254DA65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-5876"/>
            <a:ext cx="12191980" cy="68579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A4C720E-710D-44F8-A8D7-2BAA61E18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alphaModFix amt="5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0C7600-5BA8-4A54-887F-74AF87750A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8452" y="1964267"/>
            <a:ext cx="7641673" cy="2421464"/>
          </a:xfrm>
        </p:spPr>
        <p:txBody>
          <a:bodyPr>
            <a:normAutofit/>
          </a:bodyPr>
          <a:lstStyle/>
          <a:p>
            <a:r>
              <a:rPr lang="en-US" dirty="0"/>
              <a:t>Build your own Virtual Assistant</a:t>
            </a:r>
            <a:endParaRPr lang="en-US" b="1" u="sn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584786-6548-4BB4-95FD-977AD1F362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>
            <a:normAutofit/>
          </a:bodyPr>
          <a:lstStyle/>
          <a:p>
            <a:r>
              <a:rPr lang="en-US" sz="2800" cap="none" dirty="0">
                <a:ln w="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Asish Padhy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BF6B08-3964-40D0-A26E-C29F1544177B}"/>
              </a:ext>
            </a:extLst>
          </p:cNvPr>
          <p:cNvSpPr txBox="1"/>
          <p:nvPr/>
        </p:nvSpPr>
        <p:spPr>
          <a:xfrm>
            <a:off x="10276487" y="6364749"/>
            <a:ext cx="1752600" cy="24622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algn="r">
              <a:defRPr sz="10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z="2000" dirty="0">
                <a:solidFill>
                  <a:schemeClr val="tx1"/>
                </a:solidFill>
              </a:rPr>
              <a:t>@</a:t>
            </a:r>
            <a:r>
              <a:rPr lang="en-US" sz="2000" dirty="0" err="1">
                <a:solidFill>
                  <a:schemeClr val="tx1"/>
                </a:solidFill>
              </a:rPr>
              <a:t>AsishPadhy</a:t>
            </a:r>
            <a:endParaRPr lang="en-AU" sz="2000" dirty="0">
              <a:solidFill>
                <a:schemeClr val="tx1"/>
              </a:solidFill>
            </a:endParaRPr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DA4B97A3-D857-4F35-A05D-63FCE87BE2F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16818" y="6364749"/>
            <a:ext cx="285151" cy="28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721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8214BF0-5C9C-4B90-AEB9-FCF96AA7A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830" y="678783"/>
            <a:ext cx="5499725" cy="137160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400" dirty="0"/>
              <a:t>Hello, Hola, Namaste, </a:t>
            </a:r>
            <a:br>
              <a:rPr lang="en-US" sz="4400" dirty="0"/>
            </a:br>
            <a:r>
              <a:rPr lang="en-US" sz="4400" dirty="0"/>
              <a:t>Ni </a:t>
            </a:r>
            <a:r>
              <a:rPr lang="en-US" sz="4400" dirty="0" err="1"/>
              <a:t>hao</a:t>
            </a:r>
            <a:r>
              <a:rPr lang="en-US" sz="4400" dirty="0"/>
              <a:t>…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6E76BFF1-2625-4AA7-AB9A-DC14AA02C1F9}"/>
              </a:ext>
            </a:extLst>
          </p:cNvPr>
          <p:cNvSpPr txBox="1">
            <a:spLocks/>
          </p:cNvSpPr>
          <p:nvPr/>
        </p:nvSpPr>
        <p:spPr>
          <a:xfrm>
            <a:off x="741879" y="2050383"/>
            <a:ext cx="4522684" cy="2393769"/>
          </a:xfrm>
          <a:prstGeom prst="rect">
            <a:avLst/>
          </a:prstGeom>
        </p:spPr>
        <p:txBody>
          <a:bodyPr/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Tech Lover and Enthusiast</a:t>
            </a:r>
          </a:p>
          <a:p>
            <a:r>
              <a:rPr lang="en-US" dirty="0"/>
              <a:t>14+ years of building solutions</a:t>
            </a:r>
          </a:p>
          <a:p>
            <a:r>
              <a:rPr lang="en-US" dirty="0"/>
              <a:t>Architect and Developer in M365, Azure, AI and lot many ...</a:t>
            </a:r>
          </a:p>
          <a:p>
            <a:endParaRPr lang="en-US" dirty="0"/>
          </a:p>
          <a:p>
            <a:endParaRPr lang="en-AU" dirty="0"/>
          </a:p>
        </p:txBody>
      </p:sp>
      <p:pic>
        <p:nvPicPr>
          <p:cNvPr id="23" name="Picture Placeholder 34" descr="A person standing next to a body of water&#10;&#10;Description automatically generated">
            <a:extLst>
              <a:ext uri="{FF2B5EF4-FFF2-40B4-BE49-F238E27FC236}">
                <a16:creationId xmlns:a16="http://schemas.microsoft.com/office/drawing/2014/main" id="{2E100136-7A7E-4E16-AF2F-27EE72C47B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5321" b="5321"/>
          <a:stretch>
            <a:fillRect/>
          </a:stretch>
        </p:blipFill>
        <p:spPr>
          <a:xfrm>
            <a:off x="6144695" y="455171"/>
            <a:ext cx="5578475" cy="36101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33D336F-C04B-48D2-8346-8C08F63E4C25}"/>
              </a:ext>
            </a:extLst>
          </p:cNvPr>
          <p:cNvSpPr txBox="1"/>
          <p:nvPr/>
        </p:nvSpPr>
        <p:spPr>
          <a:xfrm>
            <a:off x="10276487" y="6364749"/>
            <a:ext cx="1752600" cy="24622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algn="r">
              <a:defRPr sz="10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z="2000" dirty="0">
                <a:solidFill>
                  <a:schemeClr val="tx1"/>
                </a:solidFill>
              </a:rPr>
              <a:t>@</a:t>
            </a:r>
            <a:r>
              <a:rPr lang="en-US" sz="2000" dirty="0" err="1">
                <a:solidFill>
                  <a:schemeClr val="tx1"/>
                </a:solidFill>
              </a:rPr>
              <a:t>AsishPadhy</a:t>
            </a:r>
            <a:endParaRPr lang="en-AU" sz="2000" dirty="0">
              <a:solidFill>
                <a:schemeClr val="tx1"/>
              </a:solidFill>
            </a:endParaRPr>
          </a:p>
        </p:txBody>
      </p:sp>
      <p:pic>
        <p:nvPicPr>
          <p:cNvPr id="28" name="Picture 27" descr="A close up of a logo&#10;&#10;Description automatically generated">
            <a:extLst>
              <a:ext uri="{FF2B5EF4-FFF2-40B4-BE49-F238E27FC236}">
                <a16:creationId xmlns:a16="http://schemas.microsoft.com/office/drawing/2014/main" id="{9127B473-298D-461E-A32A-EE672E49E2E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16818" y="6364749"/>
            <a:ext cx="285151" cy="286101"/>
          </a:xfrm>
          <a:prstGeom prst="rect">
            <a:avLst/>
          </a:prstGeom>
        </p:spPr>
      </p:pic>
      <p:pic>
        <p:nvPicPr>
          <p:cNvPr id="9" name="Picture 8" descr="Red retro robot">
            <a:extLst>
              <a:ext uri="{FF2B5EF4-FFF2-40B4-BE49-F238E27FC236}">
                <a16:creationId xmlns:a16="http://schemas.microsoft.com/office/drawing/2014/main" id="{42189F45-EA6C-4851-A1F9-B17F335629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632" y="3907803"/>
            <a:ext cx="4293178" cy="286142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FF6B14B-0B64-4BD2-8436-948BC803AA15}"/>
              </a:ext>
            </a:extLst>
          </p:cNvPr>
          <p:cNvSpPr/>
          <p:nvPr/>
        </p:nvSpPr>
        <p:spPr>
          <a:xfrm rot="19482432">
            <a:off x="644217" y="4494716"/>
            <a:ext cx="3352200" cy="92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/>
            </a:endParaRPr>
          </a:p>
          <a:p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Dream it, Believe it, Build it</a:t>
            </a:r>
          </a:p>
          <a:p>
            <a:endParaRPr lang="en-US" i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4469406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9F444-FCBD-B140-9C05-E443FA080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892431"/>
            <a:ext cx="6143423" cy="780004"/>
          </a:xfrm>
        </p:spPr>
        <p:txBody>
          <a:bodyPr>
            <a:normAutofit/>
          </a:bodyPr>
          <a:lstStyle/>
          <a:p>
            <a:r>
              <a:rPr lang="en-US" sz="4400" dirty="0"/>
              <a:t>Agenda</a:t>
            </a:r>
            <a:endParaRPr lang="ru-RU" sz="4400" dirty="0"/>
          </a:p>
        </p:txBody>
      </p:sp>
      <p:grpSp>
        <p:nvGrpSpPr>
          <p:cNvPr id="346" name="Group 345">
            <a:extLst>
              <a:ext uri="{FF2B5EF4-FFF2-40B4-BE49-F238E27FC236}">
                <a16:creationId xmlns:a16="http://schemas.microsoft.com/office/drawing/2014/main" id="{58B25CAD-A790-499A-926B-116E10915E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21267604">
            <a:off x="8565602" y="3905595"/>
            <a:ext cx="3639934" cy="3163289"/>
            <a:chOff x="5281603" y="104899"/>
            <a:chExt cx="6910397" cy="6005491"/>
          </a:xfrm>
        </p:grpSpPr>
        <p:sp>
          <p:nvSpPr>
            <p:cNvPr id="347" name="Freeform 98">
              <a:extLst>
                <a:ext uri="{FF2B5EF4-FFF2-40B4-BE49-F238E27FC236}">
                  <a16:creationId xmlns:a16="http://schemas.microsoft.com/office/drawing/2014/main" id="{76E29510-9A59-43B9-BA40-BF403A9F63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avLst/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48" name="Group 347">
              <a:extLst>
                <a:ext uri="{FF2B5EF4-FFF2-40B4-BE49-F238E27FC236}">
                  <a16:creationId xmlns:a16="http://schemas.microsoft.com/office/drawing/2014/main" id="{D41DCF14-C3EC-4A84-9BCB-CE7374306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349" name="Straight Connector 348">
                <a:extLst>
                  <a:ext uri="{FF2B5EF4-FFF2-40B4-BE49-F238E27FC236}">
                    <a16:creationId xmlns:a16="http://schemas.microsoft.com/office/drawing/2014/main" id="{323473CE-82AD-4D8D-A232-68772F8249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0" name="Straight Connector 349">
                <a:extLst>
                  <a:ext uri="{FF2B5EF4-FFF2-40B4-BE49-F238E27FC236}">
                    <a16:creationId xmlns:a16="http://schemas.microsoft.com/office/drawing/2014/main" id="{6C67ADA3-E620-4348-8071-F9721E422B0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1" name="Straight Connector 350">
                <a:extLst>
                  <a:ext uri="{FF2B5EF4-FFF2-40B4-BE49-F238E27FC236}">
                    <a16:creationId xmlns:a16="http://schemas.microsoft.com/office/drawing/2014/main" id="{221526D8-6171-42B9-BB1D-D4EBD07C93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2" name="Straight Connector 351">
                <a:extLst>
                  <a:ext uri="{FF2B5EF4-FFF2-40B4-BE49-F238E27FC236}">
                    <a16:creationId xmlns:a16="http://schemas.microsoft.com/office/drawing/2014/main" id="{D918272C-9574-485F-8DBA-E779254B6C7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3" name="Straight Connector 352">
                <a:extLst>
                  <a:ext uri="{FF2B5EF4-FFF2-40B4-BE49-F238E27FC236}">
                    <a16:creationId xmlns:a16="http://schemas.microsoft.com/office/drawing/2014/main" id="{414CAA3E-D915-4597-85D4-DF416AF539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4" name="Straight Connector 353">
                <a:extLst>
                  <a:ext uri="{FF2B5EF4-FFF2-40B4-BE49-F238E27FC236}">
                    <a16:creationId xmlns:a16="http://schemas.microsoft.com/office/drawing/2014/main" id="{8749FF6F-6DEA-46A3-A01C-82BD294181C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5" name="Straight Connector 354">
                <a:extLst>
                  <a:ext uri="{FF2B5EF4-FFF2-40B4-BE49-F238E27FC236}">
                    <a16:creationId xmlns:a16="http://schemas.microsoft.com/office/drawing/2014/main" id="{8853F97E-C428-43BB-903E-E63D7A05DE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6" name="Straight Connector 355">
                <a:extLst>
                  <a:ext uri="{FF2B5EF4-FFF2-40B4-BE49-F238E27FC236}">
                    <a16:creationId xmlns:a16="http://schemas.microsoft.com/office/drawing/2014/main" id="{FD4EE22F-D9F6-499B-8595-2CA950937EB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7" name="Straight Connector 356">
                <a:extLst>
                  <a:ext uri="{FF2B5EF4-FFF2-40B4-BE49-F238E27FC236}">
                    <a16:creationId xmlns:a16="http://schemas.microsoft.com/office/drawing/2014/main" id="{0A598804-7127-47FC-8A02-C6E2FD0D7A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8" name="Straight Connector 357">
                <a:extLst>
                  <a:ext uri="{FF2B5EF4-FFF2-40B4-BE49-F238E27FC236}">
                    <a16:creationId xmlns:a16="http://schemas.microsoft.com/office/drawing/2014/main" id="{12A35C24-2BAE-4314-BBF5-81A17F92E1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9" name="Straight Connector 358">
                <a:extLst>
                  <a:ext uri="{FF2B5EF4-FFF2-40B4-BE49-F238E27FC236}">
                    <a16:creationId xmlns:a16="http://schemas.microsoft.com/office/drawing/2014/main" id="{73A33BF9-E8C7-47A3-BFF6-5419153F723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0" name="Straight Connector 359">
                <a:extLst>
                  <a:ext uri="{FF2B5EF4-FFF2-40B4-BE49-F238E27FC236}">
                    <a16:creationId xmlns:a16="http://schemas.microsoft.com/office/drawing/2014/main" id="{B8707F62-2F29-4FF0-A976-55E19960036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1" name="Straight Connector 360">
                <a:extLst>
                  <a:ext uri="{FF2B5EF4-FFF2-40B4-BE49-F238E27FC236}">
                    <a16:creationId xmlns:a16="http://schemas.microsoft.com/office/drawing/2014/main" id="{3D9DB8BF-BBA2-4465-8B80-B354B3A5BA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2" name="Straight Connector 361">
                <a:extLst>
                  <a:ext uri="{FF2B5EF4-FFF2-40B4-BE49-F238E27FC236}">
                    <a16:creationId xmlns:a16="http://schemas.microsoft.com/office/drawing/2014/main" id="{1C237BA7-462C-4ABE-B089-4C8938F821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3" name="Straight Connector 362">
                <a:extLst>
                  <a:ext uri="{FF2B5EF4-FFF2-40B4-BE49-F238E27FC236}">
                    <a16:creationId xmlns:a16="http://schemas.microsoft.com/office/drawing/2014/main" id="{E14D5F33-8377-427F-B4D1-8B783BF48EF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4" name="Straight Connector 363">
                <a:extLst>
                  <a:ext uri="{FF2B5EF4-FFF2-40B4-BE49-F238E27FC236}">
                    <a16:creationId xmlns:a16="http://schemas.microsoft.com/office/drawing/2014/main" id="{68114C18-86CF-412F-81BD-4856E83CDB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5" name="Straight Connector 364">
                <a:extLst>
                  <a:ext uri="{FF2B5EF4-FFF2-40B4-BE49-F238E27FC236}">
                    <a16:creationId xmlns:a16="http://schemas.microsoft.com/office/drawing/2014/main" id="{ECF1CFD5-877F-4D23-9186-ABBE6060582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6" name="Straight Connector 365">
                <a:extLst>
                  <a:ext uri="{FF2B5EF4-FFF2-40B4-BE49-F238E27FC236}">
                    <a16:creationId xmlns:a16="http://schemas.microsoft.com/office/drawing/2014/main" id="{FD718FB9-83BB-4BFB-ACF6-7D0A681BB7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7" name="Straight Connector 366">
                <a:extLst>
                  <a:ext uri="{FF2B5EF4-FFF2-40B4-BE49-F238E27FC236}">
                    <a16:creationId xmlns:a16="http://schemas.microsoft.com/office/drawing/2014/main" id="{99B007F5-E4FE-4A8F-813F-CC2740BD2E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8" name="Straight Connector 367">
                <a:extLst>
                  <a:ext uri="{FF2B5EF4-FFF2-40B4-BE49-F238E27FC236}">
                    <a16:creationId xmlns:a16="http://schemas.microsoft.com/office/drawing/2014/main" id="{41345DFB-742B-4F09-B75A-05377FD401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9" name="Straight Connector 368">
                <a:extLst>
                  <a:ext uri="{FF2B5EF4-FFF2-40B4-BE49-F238E27FC236}">
                    <a16:creationId xmlns:a16="http://schemas.microsoft.com/office/drawing/2014/main" id="{7B4845AC-E70E-40A2-9491-05B2DBB92D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0" name="Straight Connector 369">
                <a:extLst>
                  <a:ext uri="{FF2B5EF4-FFF2-40B4-BE49-F238E27FC236}">
                    <a16:creationId xmlns:a16="http://schemas.microsoft.com/office/drawing/2014/main" id="{F4111F64-514D-4447-86EB-D665455248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1" name="Straight Connector 370">
                <a:extLst>
                  <a:ext uri="{FF2B5EF4-FFF2-40B4-BE49-F238E27FC236}">
                    <a16:creationId xmlns:a16="http://schemas.microsoft.com/office/drawing/2014/main" id="{B20169F1-F2D1-4726-8423-DBB5FE0714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2" name="Straight Connector 371">
                <a:extLst>
                  <a:ext uri="{FF2B5EF4-FFF2-40B4-BE49-F238E27FC236}">
                    <a16:creationId xmlns:a16="http://schemas.microsoft.com/office/drawing/2014/main" id="{69F80247-CF53-4374-81E2-475BDD5210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3" name="Straight Connector 372">
                <a:extLst>
                  <a:ext uri="{FF2B5EF4-FFF2-40B4-BE49-F238E27FC236}">
                    <a16:creationId xmlns:a16="http://schemas.microsoft.com/office/drawing/2014/main" id="{FA5F5D72-947B-414E-8FDD-BBA2BCB95B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4" name="Straight Connector 373">
                <a:extLst>
                  <a:ext uri="{FF2B5EF4-FFF2-40B4-BE49-F238E27FC236}">
                    <a16:creationId xmlns:a16="http://schemas.microsoft.com/office/drawing/2014/main" id="{C3AECE77-F2AF-4FCA-9C0E-A3E154EF49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5" name="Straight Connector 374">
                <a:extLst>
                  <a:ext uri="{FF2B5EF4-FFF2-40B4-BE49-F238E27FC236}">
                    <a16:creationId xmlns:a16="http://schemas.microsoft.com/office/drawing/2014/main" id="{A357807F-7199-418E-A0A9-B64105ECD23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6" name="Straight Connector 375">
                <a:extLst>
                  <a:ext uri="{FF2B5EF4-FFF2-40B4-BE49-F238E27FC236}">
                    <a16:creationId xmlns:a16="http://schemas.microsoft.com/office/drawing/2014/main" id="{374400BB-9AFD-4FE0-890E-888B089C261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7" name="Straight Connector 376">
                <a:extLst>
                  <a:ext uri="{FF2B5EF4-FFF2-40B4-BE49-F238E27FC236}">
                    <a16:creationId xmlns:a16="http://schemas.microsoft.com/office/drawing/2014/main" id="{6B161EE8-5F23-490A-9728-F35D68DF906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8" name="Straight Connector 377">
                <a:extLst>
                  <a:ext uri="{FF2B5EF4-FFF2-40B4-BE49-F238E27FC236}">
                    <a16:creationId xmlns:a16="http://schemas.microsoft.com/office/drawing/2014/main" id="{EF4E71C7-716A-43DB-8B25-45D376E5D1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9" name="Straight Connector 378">
                <a:extLst>
                  <a:ext uri="{FF2B5EF4-FFF2-40B4-BE49-F238E27FC236}">
                    <a16:creationId xmlns:a16="http://schemas.microsoft.com/office/drawing/2014/main" id="{CCC85AEA-CCD1-4DF7-8916-0F72027ED7C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0" name="Straight Connector 379">
                <a:extLst>
                  <a:ext uri="{FF2B5EF4-FFF2-40B4-BE49-F238E27FC236}">
                    <a16:creationId xmlns:a16="http://schemas.microsoft.com/office/drawing/2014/main" id="{2135A1AE-41A5-4D62-8EDA-7E2AE30EF6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1" name="Straight Connector 380">
                <a:extLst>
                  <a:ext uri="{FF2B5EF4-FFF2-40B4-BE49-F238E27FC236}">
                    <a16:creationId xmlns:a16="http://schemas.microsoft.com/office/drawing/2014/main" id="{F3CFD903-54FF-40B5-8645-48F3E463AE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2" name="Straight Connector 381">
                <a:extLst>
                  <a:ext uri="{FF2B5EF4-FFF2-40B4-BE49-F238E27FC236}">
                    <a16:creationId xmlns:a16="http://schemas.microsoft.com/office/drawing/2014/main" id="{250B0D3E-699D-4045-9BD5-B4CF69C20B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3" name="Straight Connector 382">
                <a:extLst>
                  <a:ext uri="{FF2B5EF4-FFF2-40B4-BE49-F238E27FC236}">
                    <a16:creationId xmlns:a16="http://schemas.microsoft.com/office/drawing/2014/main" id="{B430A3E5-50DB-4A25-A497-A9AABF4CD8A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4" name="Straight Connector 383">
                <a:extLst>
                  <a:ext uri="{FF2B5EF4-FFF2-40B4-BE49-F238E27FC236}">
                    <a16:creationId xmlns:a16="http://schemas.microsoft.com/office/drawing/2014/main" id="{A1B0E32C-6B1D-4061-8FE9-49FE8F48E2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5" name="Straight Connector 384">
                <a:extLst>
                  <a:ext uri="{FF2B5EF4-FFF2-40B4-BE49-F238E27FC236}">
                    <a16:creationId xmlns:a16="http://schemas.microsoft.com/office/drawing/2014/main" id="{5933DD09-EE89-4852-AAB4-7C42FEB01C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6" name="Straight Connector 385">
                <a:extLst>
                  <a:ext uri="{FF2B5EF4-FFF2-40B4-BE49-F238E27FC236}">
                    <a16:creationId xmlns:a16="http://schemas.microsoft.com/office/drawing/2014/main" id="{211394FF-3D41-4AC3-BF43-D84C4453F9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7" name="Straight Connector 386">
                <a:extLst>
                  <a:ext uri="{FF2B5EF4-FFF2-40B4-BE49-F238E27FC236}">
                    <a16:creationId xmlns:a16="http://schemas.microsoft.com/office/drawing/2014/main" id="{8E419255-A9D6-42DD-A394-F5330A6F36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8" name="Straight Connector 387">
                <a:extLst>
                  <a:ext uri="{FF2B5EF4-FFF2-40B4-BE49-F238E27FC236}">
                    <a16:creationId xmlns:a16="http://schemas.microsoft.com/office/drawing/2014/main" id="{7B92B858-83FE-42E7-B526-734880D077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9" name="Straight Connector 388">
                <a:extLst>
                  <a:ext uri="{FF2B5EF4-FFF2-40B4-BE49-F238E27FC236}">
                    <a16:creationId xmlns:a16="http://schemas.microsoft.com/office/drawing/2014/main" id="{1AC09C3A-8718-4FF6-89BE-385091356D1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0" name="Straight Connector 389">
                <a:extLst>
                  <a:ext uri="{FF2B5EF4-FFF2-40B4-BE49-F238E27FC236}">
                    <a16:creationId xmlns:a16="http://schemas.microsoft.com/office/drawing/2014/main" id="{1ACA67A3-5C58-4B01-9A72-136D48845E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1" name="Straight Connector 390">
                <a:extLst>
                  <a:ext uri="{FF2B5EF4-FFF2-40B4-BE49-F238E27FC236}">
                    <a16:creationId xmlns:a16="http://schemas.microsoft.com/office/drawing/2014/main" id="{9C479D8B-24CE-4B25-A4B4-1D411A45029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2" name="Straight Connector 391">
                <a:extLst>
                  <a:ext uri="{FF2B5EF4-FFF2-40B4-BE49-F238E27FC236}">
                    <a16:creationId xmlns:a16="http://schemas.microsoft.com/office/drawing/2014/main" id="{9BF48C75-7374-42F2-A159-526789C3430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3" name="Straight Connector 392">
                <a:extLst>
                  <a:ext uri="{FF2B5EF4-FFF2-40B4-BE49-F238E27FC236}">
                    <a16:creationId xmlns:a16="http://schemas.microsoft.com/office/drawing/2014/main" id="{D809A4AF-4DE5-4BEA-9D5A-A5236E9AF3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4" name="Straight Connector 393">
                <a:extLst>
                  <a:ext uri="{FF2B5EF4-FFF2-40B4-BE49-F238E27FC236}">
                    <a16:creationId xmlns:a16="http://schemas.microsoft.com/office/drawing/2014/main" id="{B3EF6033-DAB6-40AE-904A-9B445DBD6E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5" name="Straight Connector 394">
                <a:extLst>
                  <a:ext uri="{FF2B5EF4-FFF2-40B4-BE49-F238E27FC236}">
                    <a16:creationId xmlns:a16="http://schemas.microsoft.com/office/drawing/2014/main" id="{B6FAF6D3-9004-48E4-9A1F-BF36CEF7C76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6" name="Straight Connector 395">
                <a:extLst>
                  <a:ext uri="{FF2B5EF4-FFF2-40B4-BE49-F238E27FC236}">
                    <a16:creationId xmlns:a16="http://schemas.microsoft.com/office/drawing/2014/main" id="{45BF9CAE-C7FC-4A40-83EC-8D4FA543E00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7" name="Straight Connector 396">
                <a:extLst>
                  <a:ext uri="{FF2B5EF4-FFF2-40B4-BE49-F238E27FC236}">
                    <a16:creationId xmlns:a16="http://schemas.microsoft.com/office/drawing/2014/main" id="{C9D1F7A5-8E54-4E36-9FBB-68F82877C2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8" name="Straight Connector 397">
                <a:extLst>
                  <a:ext uri="{FF2B5EF4-FFF2-40B4-BE49-F238E27FC236}">
                    <a16:creationId xmlns:a16="http://schemas.microsoft.com/office/drawing/2014/main" id="{2E9B55B9-3B64-43D0-B20B-63D1E69CE3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9" name="Straight Connector 398">
                <a:extLst>
                  <a:ext uri="{FF2B5EF4-FFF2-40B4-BE49-F238E27FC236}">
                    <a16:creationId xmlns:a16="http://schemas.microsoft.com/office/drawing/2014/main" id="{AD5DB75D-0B80-49D5-ABF8-FB393DC83B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0" name="Straight Connector 399">
                <a:extLst>
                  <a:ext uri="{FF2B5EF4-FFF2-40B4-BE49-F238E27FC236}">
                    <a16:creationId xmlns:a16="http://schemas.microsoft.com/office/drawing/2014/main" id="{F3F5F929-EAAF-471A-9E35-6DCDC3566C8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1" name="Straight Connector 400">
                <a:extLst>
                  <a:ext uri="{FF2B5EF4-FFF2-40B4-BE49-F238E27FC236}">
                    <a16:creationId xmlns:a16="http://schemas.microsoft.com/office/drawing/2014/main" id="{E4C2BEB3-0299-4A25-830D-6E2DF9FDC8D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2" name="Straight Connector 401">
                <a:extLst>
                  <a:ext uri="{FF2B5EF4-FFF2-40B4-BE49-F238E27FC236}">
                    <a16:creationId xmlns:a16="http://schemas.microsoft.com/office/drawing/2014/main" id="{04E342A0-615D-466D-9404-CA8BBCEEFC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3" name="Straight Connector 402">
                <a:extLst>
                  <a:ext uri="{FF2B5EF4-FFF2-40B4-BE49-F238E27FC236}">
                    <a16:creationId xmlns:a16="http://schemas.microsoft.com/office/drawing/2014/main" id="{6BDFFE1C-1E19-4EF4-A1B2-204A04E3419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4" name="Straight Connector 403">
                <a:extLst>
                  <a:ext uri="{FF2B5EF4-FFF2-40B4-BE49-F238E27FC236}">
                    <a16:creationId xmlns:a16="http://schemas.microsoft.com/office/drawing/2014/main" id="{6731123C-8680-4E7A-AF54-969919D30C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5" name="Straight Connector 404">
                <a:extLst>
                  <a:ext uri="{FF2B5EF4-FFF2-40B4-BE49-F238E27FC236}">
                    <a16:creationId xmlns:a16="http://schemas.microsoft.com/office/drawing/2014/main" id="{8F1F0F71-5F67-496A-85EC-C8272FC6DE8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6" name="Straight Connector 405">
                <a:extLst>
                  <a:ext uri="{FF2B5EF4-FFF2-40B4-BE49-F238E27FC236}">
                    <a16:creationId xmlns:a16="http://schemas.microsoft.com/office/drawing/2014/main" id="{4EE0D13E-74B4-46D8-9CEB-993A9B02BB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7" name="Straight Connector 406">
                <a:extLst>
                  <a:ext uri="{FF2B5EF4-FFF2-40B4-BE49-F238E27FC236}">
                    <a16:creationId xmlns:a16="http://schemas.microsoft.com/office/drawing/2014/main" id="{BBC0AC4E-E40A-4D25-B178-B28024D5DB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8" name="Straight Connector 407">
                <a:extLst>
                  <a:ext uri="{FF2B5EF4-FFF2-40B4-BE49-F238E27FC236}">
                    <a16:creationId xmlns:a16="http://schemas.microsoft.com/office/drawing/2014/main" id="{A143B7E6-35F6-4AAF-B75E-D0E3B1CC3B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9" name="Straight Connector 408">
                <a:extLst>
                  <a:ext uri="{FF2B5EF4-FFF2-40B4-BE49-F238E27FC236}">
                    <a16:creationId xmlns:a16="http://schemas.microsoft.com/office/drawing/2014/main" id="{8DAAF768-2A67-4FCC-B682-7B14D46993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0" name="Straight Connector 409">
                <a:extLst>
                  <a:ext uri="{FF2B5EF4-FFF2-40B4-BE49-F238E27FC236}">
                    <a16:creationId xmlns:a16="http://schemas.microsoft.com/office/drawing/2014/main" id="{9A5A9193-6968-40A2-9E95-40B9A300A1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1" name="Straight Connector 410">
                <a:extLst>
                  <a:ext uri="{FF2B5EF4-FFF2-40B4-BE49-F238E27FC236}">
                    <a16:creationId xmlns:a16="http://schemas.microsoft.com/office/drawing/2014/main" id="{85F665EA-A27F-453A-9F57-4D4B9CE646D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2" name="Straight Connector 411">
                <a:extLst>
                  <a:ext uri="{FF2B5EF4-FFF2-40B4-BE49-F238E27FC236}">
                    <a16:creationId xmlns:a16="http://schemas.microsoft.com/office/drawing/2014/main" id="{4F6B94B3-C73B-4B26-A066-A4A6EB6920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3" name="Straight Connector 412">
                <a:extLst>
                  <a:ext uri="{FF2B5EF4-FFF2-40B4-BE49-F238E27FC236}">
                    <a16:creationId xmlns:a16="http://schemas.microsoft.com/office/drawing/2014/main" id="{2C87A408-F5B1-4397-9A9F-65844D7EFB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4" name="Straight Connector 413">
                <a:extLst>
                  <a:ext uri="{FF2B5EF4-FFF2-40B4-BE49-F238E27FC236}">
                    <a16:creationId xmlns:a16="http://schemas.microsoft.com/office/drawing/2014/main" id="{B9AC2E82-FE6E-420B-9AB8-7939E196CE5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5" name="Straight Connector 414">
                <a:extLst>
                  <a:ext uri="{FF2B5EF4-FFF2-40B4-BE49-F238E27FC236}">
                    <a16:creationId xmlns:a16="http://schemas.microsoft.com/office/drawing/2014/main" id="{BAE5E1C4-5F11-44DF-9A63-A3AB706FCC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6" name="Straight Connector 415">
                <a:extLst>
                  <a:ext uri="{FF2B5EF4-FFF2-40B4-BE49-F238E27FC236}">
                    <a16:creationId xmlns:a16="http://schemas.microsoft.com/office/drawing/2014/main" id="{3236581D-1127-4822-B364-203311850B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7" name="Straight Connector 416">
                <a:extLst>
                  <a:ext uri="{FF2B5EF4-FFF2-40B4-BE49-F238E27FC236}">
                    <a16:creationId xmlns:a16="http://schemas.microsoft.com/office/drawing/2014/main" id="{CF6AFBC9-9C55-4BB4-8DD3-CBFB9D9596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8" name="Straight Connector 417">
                <a:extLst>
                  <a:ext uri="{FF2B5EF4-FFF2-40B4-BE49-F238E27FC236}">
                    <a16:creationId xmlns:a16="http://schemas.microsoft.com/office/drawing/2014/main" id="{3312F76C-C542-4FF1-88A9-12DED608E7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9" name="Straight Connector 418">
                <a:extLst>
                  <a:ext uri="{FF2B5EF4-FFF2-40B4-BE49-F238E27FC236}">
                    <a16:creationId xmlns:a16="http://schemas.microsoft.com/office/drawing/2014/main" id="{AC1AEC1F-364C-4A2C-8798-18571170F7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0" name="Straight Connector 419">
                <a:extLst>
                  <a:ext uri="{FF2B5EF4-FFF2-40B4-BE49-F238E27FC236}">
                    <a16:creationId xmlns:a16="http://schemas.microsoft.com/office/drawing/2014/main" id="{4960AF63-51EE-4474-9693-18C3FFC5F5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1" name="Straight Connector 420">
                <a:extLst>
                  <a:ext uri="{FF2B5EF4-FFF2-40B4-BE49-F238E27FC236}">
                    <a16:creationId xmlns:a16="http://schemas.microsoft.com/office/drawing/2014/main" id="{1E186998-8FFC-4B8E-9664-A3EB3DA93F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2" name="Straight Connector 421">
                <a:extLst>
                  <a:ext uri="{FF2B5EF4-FFF2-40B4-BE49-F238E27FC236}">
                    <a16:creationId xmlns:a16="http://schemas.microsoft.com/office/drawing/2014/main" id="{A00B2A7C-644E-4B02-8949-68AC413D14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3" name="Straight Connector 422">
                <a:extLst>
                  <a:ext uri="{FF2B5EF4-FFF2-40B4-BE49-F238E27FC236}">
                    <a16:creationId xmlns:a16="http://schemas.microsoft.com/office/drawing/2014/main" id="{0923CE8B-E88E-4585-A698-30BB686DFE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4" name="Straight Connector 423">
                <a:extLst>
                  <a:ext uri="{FF2B5EF4-FFF2-40B4-BE49-F238E27FC236}">
                    <a16:creationId xmlns:a16="http://schemas.microsoft.com/office/drawing/2014/main" id="{21148CFA-ECD4-4847-91CE-7E8206F840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5" name="Straight Connector 424">
                <a:extLst>
                  <a:ext uri="{FF2B5EF4-FFF2-40B4-BE49-F238E27FC236}">
                    <a16:creationId xmlns:a16="http://schemas.microsoft.com/office/drawing/2014/main" id="{DFAB4226-9991-4F5E-B43B-D873A909D2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6" name="Straight Connector 425">
                <a:extLst>
                  <a:ext uri="{FF2B5EF4-FFF2-40B4-BE49-F238E27FC236}">
                    <a16:creationId xmlns:a16="http://schemas.microsoft.com/office/drawing/2014/main" id="{C8548911-9FE4-446D-BD3E-DC72AEF2D6D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28" name="Group 427">
            <a:extLst>
              <a:ext uri="{FF2B5EF4-FFF2-40B4-BE49-F238E27FC236}">
                <a16:creationId xmlns:a16="http://schemas.microsoft.com/office/drawing/2014/main" id="{811B40AE-63DC-41CA-B0D1-EF99F055F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5392608">
            <a:off x="7397406" y="-618857"/>
            <a:ext cx="4915057" cy="4271437"/>
            <a:chOff x="5281603" y="104899"/>
            <a:chExt cx="6910397" cy="6005491"/>
          </a:xfrm>
        </p:grpSpPr>
        <p:sp>
          <p:nvSpPr>
            <p:cNvPr id="429" name="Freeform 17">
              <a:extLst>
                <a:ext uri="{FF2B5EF4-FFF2-40B4-BE49-F238E27FC236}">
                  <a16:creationId xmlns:a16="http://schemas.microsoft.com/office/drawing/2014/main" id="{07BB2A43-A75C-4A17-B68F-E6AB75EE03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avLst/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30" name="Group 429">
              <a:extLst>
                <a:ext uri="{FF2B5EF4-FFF2-40B4-BE49-F238E27FC236}">
                  <a16:creationId xmlns:a16="http://schemas.microsoft.com/office/drawing/2014/main" id="{40A0BDF4-301A-4EE4-A77D-BD245F18EE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431" name="Straight Connector 430">
                <a:extLst>
                  <a:ext uri="{FF2B5EF4-FFF2-40B4-BE49-F238E27FC236}">
                    <a16:creationId xmlns:a16="http://schemas.microsoft.com/office/drawing/2014/main" id="{C4924D57-94BA-40F5-BF53-9B23F7213F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2" name="Straight Connector 431">
                <a:extLst>
                  <a:ext uri="{FF2B5EF4-FFF2-40B4-BE49-F238E27FC236}">
                    <a16:creationId xmlns:a16="http://schemas.microsoft.com/office/drawing/2014/main" id="{A14F8BCB-338A-49F5-BB9D-626C7A0CC9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3" name="Straight Connector 432">
                <a:extLst>
                  <a:ext uri="{FF2B5EF4-FFF2-40B4-BE49-F238E27FC236}">
                    <a16:creationId xmlns:a16="http://schemas.microsoft.com/office/drawing/2014/main" id="{DEFC0D9E-285A-4D86-8A71-B985BA83353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4" name="Straight Connector 433">
                <a:extLst>
                  <a:ext uri="{FF2B5EF4-FFF2-40B4-BE49-F238E27FC236}">
                    <a16:creationId xmlns:a16="http://schemas.microsoft.com/office/drawing/2014/main" id="{57015B3C-B28A-40F0-B53A-91B3B9C5FA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5" name="Straight Connector 434">
                <a:extLst>
                  <a:ext uri="{FF2B5EF4-FFF2-40B4-BE49-F238E27FC236}">
                    <a16:creationId xmlns:a16="http://schemas.microsoft.com/office/drawing/2014/main" id="{1DFD7530-F83D-4D23-9B1F-F8DA8CD5AF9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6" name="Straight Connector 435">
                <a:extLst>
                  <a:ext uri="{FF2B5EF4-FFF2-40B4-BE49-F238E27FC236}">
                    <a16:creationId xmlns:a16="http://schemas.microsoft.com/office/drawing/2014/main" id="{4DC34F9A-64D4-48B5-8E5A-ED0E339253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7" name="Straight Connector 436">
                <a:extLst>
                  <a:ext uri="{FF2B5EF4-FFF2-40B4-BE49-F238E27FC236}">
                    <a16:creationId xmlns:a16="http://schemas.microsoft.com/office/drawing/2014/main" id="{3ED77B99-47E0-4D0B-B185-7F5E1B61C07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8" name="Straight Connector 437">
                <a:extLst>
                  <a:ext uri="{FF2B5EF4-FFF2-40B4-BE49-F238E27FC236}">
                    <a16:creationId xmlns:a16="http://schemas.microsoft.com/office/drawing/2014/main" id="{EC09C835-22F6-4E14-9BBE-11DD233346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9" name="Straight Connector 438">
                <a:extLst>
                  <a:ext uri="{FF2B5EF4-FFF2-40B4-BE49-F238E27FC236}">
                    <a16:creationId xmlns:a16="http://schemas.microsoft.com/office/drawing/2014/main" id="{A02419A0-4AA5-4985-B606-94268DE415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0" name="Straight Connector 439">
                <a:extLst>
                  <a:ext uri="{FF2B5EF4-FFF2-40B4-BE49-F238E27FC236}">
                    <a16:creationId xmlns:a16="http://schemas.microsoft.com/office/drawing/2014/main" id="{1503FA27-7544-400B-8706-FE12A9B316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1" name="Straight Connector 440">
                <a:extLst>
                  <a:ext uri="{FF2B5EF4-FFF2-40B4-BE49-F238E27FC236}">
                    <a16:creationId xmlns:a16="http://schemas.microsoft.com/office/drawing/2014/main" id="{DD404C57-DD6C-454E-BE13-90369095B13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2" name="Straight Connector 441">
                <a:extLst>
                  <a:ext uri="{FF2B5EF4-FFF2-40B4-BE49-F238E27FC236}">
                    <a16:creationId xmlns:a16="http://schemas.microsoft.com/office/drawing/2014/main" id="{5ABEA11C-C6F5-4FAB-9F3F-384EF23D6C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3" name="Straight Connector 442">
                <a:extLst>
                  <a:ext uri="{FF2B5EF4-FFF2-40B4-BE49-F238E27FC236}">
                    <a16:creationId xmlns:a16="http://schemas.microsoft.com/office/drawing/2014/main" id="{7CAEDBBC-2C01-496B-929B-849F1CB5349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4" name="Straight Connector 443">
                <a:extLst>
                  <a:ext uri="{FF2B5EF4-FFF2-40B4-BE49-F238E27FC236}">
                    <a16:creationId xmlns:a16="http://schemas.microsoft.com/office/drawing/2014/main" id="{2894D4ED-61CE-46A2-9092-A00B9E83772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5" name="Straight Connector 444">
                <a:extLst>
                  <a:ext uri="{FF2B5EF4-FFF2-40B4-BE49-F238E27FC236}">
                    <a16:creationId xmlns:a16="http://schemas.microsoft.com/office/drawing/2014/main" id="{1C5D0262-1B14-45D6-937F-B6D6A915DC3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6" name="Straight Connector 445">
                <a:extLst>
                  <a:ext uri="{FF2B5EF4-FFF2-40B4-BE49-F238E27FC236}">
                    <a16:creationId xmlns:a16="http://schemas.microsoft.com/office/drawing/2014/main" id="{3C7684CB-4F98-4EC9-A35B-1E903CEE66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7" name="Straight Connector 446">
                <a:extLst>
                  <a:ext uri="{FF2B5EF4-FFF2-40B4-BE49-F238E27FC236}">
                    <a16:creationId xmlns:a16="http://schemas.microsoft.com/office/drawing/2014/main" id="{5C25B956-861C-47EE-9D4D-E31C24538E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8" name="Straight Connector 447">
                <a:extLst>
                  <a:ext uri="{FF2B5EF4-FFF2-40B4-BE49-F238E27FC236}">
                    <a16:creationId xmlns:a16="http://schemas.microsoft.com/office/drawing/2014/main" id="{3DD61AAC-D277-4D2E-AB51-8DDB489040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9" name="Straight Connector 448">
                <a:extLst>
                  <a:ext uri="{FF2B5EF4-FFF2-40B4-BE49-F238E27FC236}">
                    <a16:creationId xmlns:a16="http://schemas.microsoft.com/office/drawing/2014/main" id="{4A4BA2A9-697F-45E1-8363-5E61A4207E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0" name="Straight Connector 449">
                <a:extLst>
                  <a:ext uri="{FF2B5EF4-FFF2-40B4-BE49-F238E27FC236}">
                    <a16:creationId xmlns:a16="http://schemas.microsoft.com/office/drawing/2014/main" id="{FD517C0E-A6EE-4A86-9F4C-434CD719151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1" name="Straight Connector 450">
                <a:extLst>
                  <a:ext uri="{FF2B5EF4-FFF2-40B4-BE49-F238E27FC236}">
                    <a16:creationId xmlns:a16="http://schemas.microsoft.com/office/drawing/2014/main" id="{98C170BA-831C-4BA4-A286-65E66E9C465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2" name="Straight Connector 451">
                <a:extLst>
                  <a:ext uri="{FF2B5EF4-FFF2-40B4-BE49-F238E27FC236}">
                    <a16:creationId xmlns:a16="http://schemas.microsoft.com/office/drawing/2014/main" id="{0EAA6EC5-E2BD-492B-9A8B-C27A76AC6C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3" name="Straight Connector 452">
                <a:extLst>
                  <a:ext uri="{FF2B5EF4-FFF2-40B4-BE49-F238E27FC236}">
                    <a16:creationId xmlns:a16="http://schemas.microsoft.com/office/drawing/2014/main" id="{8485DB25-AEEB-4180-9A14-2CEB267D4FF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4" name="Straight Connector 453">
                <a:extLst>
                  <a:ext uri="{FF2B5EF4-FFF2-40B4-BE49-F238E27FC236}">
                    <a16:creationId xmlns:a16="http://schemas.microsoft.com/office/drawing/2014/main" id="{807A4361-79A5-47AA-98FE-01640EE424C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5" name="Straight Connector 454">
                <a:extLst>
                  <a:ext uri="{FF2B5EF4-FFF2-40B4-BE49-F238E27FC236}">
                    <a16:creationId xmlns:a16="http://schemas.microsoft.com/office/drawing/2014/main" id="{F672975E-CAD3-46F3-BDA2-902C8237DC5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6" name="Straight Connector 455">
                <a:extLst>
                  <a:ext uri="{FF2B5EF4-FFF2-40B4-BE49-F238E27FC236}">
                    <a16:creationId xmlns:a16="http://schemas.microsoft.com/office/drawing/2014/main" id="{15679262-AA08-4D50-AB3F-E6F9B4D1D8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7" name="Straight Connector 456">
                <a:extLst>
                  <a:ext uri="{FF2B5EF4-FFF2-40B4-BE49-F238E27FC236}">
                    <a16:creationId xmlns:a16="http://schemas.microsoft.com/office/drawing/2014/main" id="{61E32D5A-0C93-4E13-B049-914A2F1D29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8" name="Straight Connector 457">
                <a:extLst>
                  <a:ext uri="{FF2B5EF4-FFF2-40B4-BE49-F238E27FC236}">
                    <a16:creationId xmlns:a16="http://schemas.microsoft.com/office/drawing/2014/main" id="{941EC8F6-AF84-43B6-9400-F73F6FBADE5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9" name="Straight Connector 458">
                <a:extLst>
                  <a:ext uri="{FF2B5EF4-FFF2-40B4-BE49-F238E27FC236}">
                    <a16:creationId xmlns:a16="http://schemas.microsoft.com/office/drawing/2014/main" id="{E75F074A-16C0-4748-BD13-64A7C32F6A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0" name="Straight Connector 459">
                <a:extLst>
                  <a:ext uri="{FF2B5EF4-FFF2-40B4-BE49-F238E27FC236}">
                    <a16:creationId xmlns:a16="http://schemas.microsoft.com/office/drawing/2014/main" id="{ECB3D608-CA7C-470E-9AAA-8389005F53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1" name="Straight Connector 460">
                <a:extLst>
                  <a:ext uri="{FF2B5EF4-FFF2-40B4-BE49-F238E27FC236}">
                    <a16:creationId xmlns:a16="http://schemas.microsoft.com/office/drawing/2014/main" id="{7AB4FD7D-4E8A-4455-933E-99E52E0B490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2" name="Straight Connector 461">
                <a:extLst>
                  <a:ext uri="{FF2B5EF4-FFF2-40B4-BE49-F238E27FC236}">
                    <a16:creationId xmlns:a16="http://schemas.microsoft.com/office/drawing/2014/main" id="{7416DF40-A568-431F-B63F-C32A9175B8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3" name="Straight Connector 462">
                <a:extLst>
                  <a:ext uri="{FF2B5EF4-FFF2-40B4-BE49-F238E27FC236}">
                    <a16:creationId xmlns:a16="http://schemas.microsoft.com/office/drawing/2014/main" id="{1B25E07C-A0EC-4DCF-88EC-51BB5C3FC34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4" name="Straight Connector 463">
                <a:extLst>
                  <a:ext uri="{FF2B5EF4-FFF2-40B4-BE49-F238E27FC236}">
                    <a16:creationId xmlns:a16="http://schemas.microsoft.com/office/drawing/2014/main" id="{96C7DC41-3ADA-4989-AE2A-0F8D9DFCC9E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5" name="Straight Connector 464">
                <a:extLst>
                  <a:ext uri="{FF2B5EF4-FFF2-40B4-BE49-F238E27FC236}">
                    <a16:creationId xmlns:a16="http://schemas.microsoft.com/office/drawing/2014/main" id="{6AE2AB88-5EAC-41EC-98BF-FACD6A21155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6" name="Straight Connector 465">
                <a:extLst>
                  <a:ext uri="{FF2B5EF4-FFF2-40B4-BE49-F238E27FC236}">
                    <a16:creationId xmlns:a16="http://schemas.microsoft.com/office/drawing/2014/main" id="{94E0B17E-9282-4983-AEB1-2B123998A3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7" name="Straight Connector 466">
                <a:extLst>
                  <a:ext uri="{FF2B5EF4-FFF2-40B4-BE49-F238E27FC236}">
                    <a16:creationId xmlns:a16="http://schemas.microsoft.com/office/drawing/2014/main" id="{986E83F1-9CCB-448B-89C9-F55B273BFC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8" name="Straight Connector 467">
                <a:extLst>
                  <a:ext uri="{FF2B5EF4-FFF2-40B4-BE49-F238E27FC236}">
                    <a16:creationId xmlns:a16="http://schemas.microsoft.com/office/drawing/2014/main" id="{1621D911-2A84-468C-9244-743E3E18D73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9" name="Straight Connector 468">
                <a:extLst>
                  <a:ext uri="{FF2B5EF4-FFF2-40B4-BE49-F238E27FC236}">
                    <a16:creationId xmlns:a16="http://schemas.microsoft.com/office/drawing/2014/main" id="{B29971DC-3B38-4403-ABC9-880A06EBAC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0" name="Straight Connector 469">
                <a:extLst>
                  <a:ext uri="{FF2B5EF4-FFF2-40B4-BE49-F238E27FC236}">
                    <a16:creationId xmlns:a16="http://schemas.microsoft.com/office/drawing/2014/main" id="{F2D65D61-4C71-4851-B377-83369B3889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1" name="Straight Connector 470">
                <a:extLst>
                  <a:ext uri="{FF2B5EF4-FFF2-40B4-BE49-F238E27FC236}">
                    <a16:creationId xmlns:a16="http://schemas.microsoft.com/office/drawing/2014/main" id="{804A736D-4A39-4E06-B7A7-2217CEB4EC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2" name="Straight Connector 471">
                <a:extLst>
                  <a:ext uri="{FF2B5EF4-FFF2-40B4-BE49-F238E27FC236}">
                    <a16:creationId xmlns:a16="http://schemas.microsoft.com/office/drawing/2014/main" id="{33B1531E-B3AC-480D-A8CD-836E8C1788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3" name="Straight Connector 472">
                <a:extLst>
                  <a:ext uri="{FF2B5EF4-FFF2-40B4-BE49-F238E27FC236}">
                    <a16:creationId xmlns:a16="http://schemas.microsoft.com/office/drawing/2014/main" id="{CF076B49-2AA3-4C05-9E50-CFF9137184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4" name="Straight Connector 473">
                <a:extLst>
                  <a:ext uri="{FF2B5EF4-FFF2-40B4-BE49-F238E27FC236}">
                    <a16:creationId xmlns:a16="http://schemas.microsoft.com/office/drawing/2014/main" id="{FE506FE5-22A7-42E7-BEB9-5442E79184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5" name="Straight Connector 474">
                <a:extLst>
                  <a:ext uri="{FF2B5EF4-FFF2-40B4-BE49-F238E27FC236}">
                    <a16:creationId xmlns:a16="http://schemas.microsoft.com/office/drawing/2014/main" id="{5D634CEF-DD74-4EC0-B7F4-3884BAF106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6" name="Straight Connector 475">
                <a:extLst>
                  <a:ext uri="{FF2B5EF4-FFF2-40B4-BE49-F238E27FC236}">
                    <a16:creationId xmlns:a16="http://schemas.microsoft.com/office/drawing/2014/main" id="{C4AD2728-E4B9-487D-A682-5E21DD15BB7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7" name="Straight Connector 476">
                <a:extLst>
                  <a:ext uri="{FF2B5EF4-FFF2-40B4-BE49-F238E27FC236}">
                    <a16:creationId xmlns:a16="http://schemas.microsoft.com/office/drawing/2014/main" id="{C422CD3C-92C4-473C-9E31-85A594F6BE2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8" name="Straight Connector 477">
                <a:extLst>
                  <a:ext uri="{FF2B5EF4-FFF2-40B4-BE49-F238E27FC236}">
                    <a16:creationId xmlns:a16="http://schemas.microsoft.com/office/drawing/2014/main" id="{71509C2B-9D23-4008-B6A1-24076882097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9" name="Straight Connector 478">
                <a:extLst>
                  <a:ext uri="{FF2B5EF4-FFF2-40B4-BE49-F238E27FC236}">
                    <a16:creationId xmlns:a16="http://schemas.microsoft.com/office/drawing/2014/main" id="{007ACD51-E44F-4AF8-8F61-F276D71343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0" name="Straight Connector 479">
                <a:extLst>
                  <a:ext uri="{FF2B5EF4-FFF2-40B4-BE49-F238E27FC236}">
                    <a16:creationId xmlns:a16="http://schemas.microsoft.com/office/drawing/2014/main" id="{EF5BDAF9-2B69-4209-BE1F-6C5D8A1DFF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1" name="Straight Connector 480">
                <a:extLst>
                  <a:ext uri="{FF2B5EF4-FFF2-40B4-BE49-F238E27FC236}">
                    <a16:creationId xmlns:a16="http://schemas.microsoft.com/office/drawing/2014/main" id="{9DA27782-8E1F-422F-B106-31C0E1216D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2" name="Straight Connector 481">
                <a:extLst>
                  <a:ext uri="{FF2B5EF4-FFF2-40B4-BE49-F238E27FC236}">
                    <a16:creationId xmlns:a16="http://schemas.microsoft.com/office/drawing/2014/main" id="{8E8A221D-84EC-47C2-A895-82538581532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3" name="Straight Connector 482">
                <a:extLst>
                  <a:ext uri="{FF2B5EF4-FFF2-40B4-BE49-F238E27FC236}">
                    <a16:creationId xmlns:a16="http://schemas.microsoft.com/office/drawing/2014/main" id="{F08A0E1C-6626-4DD8-83BE-E83E2DFC84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4" name="Straight Connector 483">
                <a:extLst>
                  <a:ext uri="{FF2B5EF4-FFF2-40B4-BE49-F238E27FC236}">
                    <a16:creationId xmlns:a16="http://schemas.microsoft.com/office/drawing/2014/main" id="{7360D67F-521C-4D9A-B2B1-392386EA51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5" name="Straight Connector 484">
                <a:extLst>
                  <a:ext uri="{FF2B5EF4-FFF2-40B4-BE49-F238E27FC236}">
                    <a16:creationId xmlns:a16="http://schemas.microsoft.com/office/drawing/2014/main" id="{F29669A1-CC36-41F4-B0F1-B720DB9894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6" name="Straight Connector 485">
                <a:extLst>
                  <a:ext uri="{FF2B5EF4-FFF2-40B4-BE49-F238E27FC236}">
                    <a16:creationId xmlns:a16="http://schemas.microsoft.com/office/drawing/2014/main" id="{7DC3ADA6-152F-4D7B-9ABD-30DC8F7A25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7" name="Straight Connector 486">
                <a:extLst>
                  <a:ext uri="{FF2B5EF4-FFF2-40B4-BE49-F238E27FC236}">
                    <a16:creationId xmlns:a16="http://schemas.microsoft.com/office/drawing/2014/main" id="{1F6CA5EE-56FA-4EF7-9EC7-BC3FB217ED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8" name="Straight Connector 487">
                <a:extLst>
                  <a:ext uri="{FF2B5EF4-FFF2-40B4-BE49-F238E27FC236}">
                    <a16:creationId xmlns:a16="http://schemas.microsoft.com/office/drawing/2014/main" id="{703F9222-217B-48EB-8878-EC0B32E3225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9" name="Straight Connector 488">
                <a:extLst>
                  <a:ext uri="{FF2B5EF4-FFF2-40B4-BE49-F238E27FC236}">
                    <a16:creationId xmlns:a16="http://schemas.microsoft.com/office/drawing/2014/main" id="{B48B9A73-A26B-43DB-9BB2-5658871FEA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0" name="Straight Connector 489">
                <a:extLst>
                  <a:ext uri="{FF2B5EF4-FFF2-40B4-BE49-F238E27FC236}">
                    <a16:creationId xmlns:a16="http://schemas.microsoft.com/office/drawing/2014/main" id="{EDF9DD53-6F04-4203-B61A-240676B7FD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1" name="Straight Connector 490">
                <a:extLst>
                  <a:ext uri="{FF2B5EF4-FFF2-40B4-BE49-F238E27FC236}">
                    <a16:creationId xmlns:a16="http://schemas.microsoft.com/office/drawing/2014/main" id="{01065752-DE28-425C-8987-168FE9F510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2" name="Straight Connector 491">
                <a:extLst>
                  <a:ext uri="{FF2B5EF4-FFF2-40B4-BE49-F238E27FC236}">
                    <a16:creationId xmlns:a16="http://schemas.microsoft.com/office/drawing/2014/main" id="{4B78A37C-B329-45F9-AF83-26D5CD8265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3" name="Straight Connector 492">
                <a:extLst>
                  <a:ext uri="{FF2B5EF4-FFF2-40B4-BE49-F238E27FC236}">
                    <a16:creationId xmlns:a16="http://schemas.microsoft.com/office/drawing/2014/main" id="{FB70B126-9812-487A-AB78-CBCB1B32D76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4" name="Straight Connector 493">
                <a:extLst>
                  <a:ext uri="{FF2B5EF4-FFF2-40B4-BE49-F238E27FC236}">
                    <a16:creationId xmlns:a16="http://schemas.microsoft.com/office/drawing/2014/main" id="{62A622F7-EC16-4F46-83B7-7A7DBCF99A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5" name="Straight Connector 494">
                <a:extLst>
                  <a:ext uri="{FF2B5EF4-FFF2-40B4-BE49-F238E27FC236}">
                    <a16:creationId xmlns:a16="http://schemas.microsoft.com/office/drawing/2014/main" id="{5607D488-F3A1-4FF6-9C5C-B4C1E147A2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6" name="Straight Connector 495">
                <a:extLst>
                  <a:ext uri="{FF2B5EF4-FFF2-40B4-BE49-F238E27FC236}">
                    <a16:creationId xmlns:a16="http://schemas.microsoft.com/office/drawing/2014/main" id="{FDD48CAD-8E9A-434C-9F7E-6031DA9A6A9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7" name="Straight Connector 496">
                <a:extLst>
                  <a:ext uri="{FF2B5EF4-FFF2-40B4-BE49-F238E27FC236}">
                    <a16:creationId xmlns:a16="http://schemas.microsoft.com/office/drawing/2014/main" id="{F70B9979-DEC4-48B9-9462-E3631AC96A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8" name="Straight Connector 497">
                <a:extLst>
                  <a:ext uri="{FF2B5EF4-FFF2-40B4-BE49-F238E27FC236}">
                    <a16:creationId xmlns:a16="http://schemas.microsoft.com/office/drawing/2014/main" id="{ADB15ACD-534F-474C-8B1A-8F5B94AEFDC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9" name="Straight Connector 498">
                <a:extLst>
                  <a:ext uri="{FF2B5EF4-FFF2-40B4-BE49-F238E27FC236}">
                    <a16:creationId xmlns:a16="http://schemas.microsoft.com/office/drawing/2014/main" id="{8DFFE368-637C-4309-ABAC-BDCED29B6BC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0" name="Straight Connector 499">
                <a:extLst>
                  <a:ext uri="{FF2B5EF4-FFF2-40B4-BE49-F238E27FC236}">
                    <a16:creationId xmlns:a16="http://schemas.microsoft.com/office/drawing/2014/main" id="{7D3E8255-AD5A-48F8-B948-7BF97DBEE7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1" name="Straight Connector 500">
                <a:extLst>
                  <a:ext uri="{FF2B5EF4-FFF2-40B4-BE49-F238E27FC236}">
                    <a16:creationId xmlns:a16="http://schemas.microsoft.com/office/drawing/2014/main" id="{784682BD-D253-4704-BB29-6D9C7D3006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2" name="Straight Connector 501">
                <a:extLst>
                  <a:ext uri="{FF2B5EF4-FFF2-40B4-BE49-F238E27FC236}">
                    <a16:creationId xmlns:a16="http://schemas.microsoft.com/office/drawing/2014/main" id="{34113DE4-AE89-4F45-9B12-61B04E3E78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" name="Straight Connector 502">
                <a:extLst>
                  <a:ext uri="{FF2B5EF4-FFF2-40B4-BE49-F238E27FC236}">
                    <a16:creationId xmlns:a16="http://schemas.microsoft.com/office/drawing/2014/main" id="{8437CF76-AF2F-46BC-9579-872625F1AB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4" name="Straight Connector 503">
                <a:extLst>
                  <a:ext uri="{FF2B5EF4-FFF2-40B4-BE49-F238E27FC236}">
                    <a16:creationId xmlns:a16="http://schemas.microsoft.com/office/drawing/2014/main" id="{AF2AF364-8140-40A5-9AC8-00C03DA479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5" name="Straight Connector 504">
                <a:extLst>
                  <a:ext uri="{FF2B5EF4-FFF2-40B4-BE49-F238E27FC236}">
                    <a16:creationId xmlns:a16="http://schemas.microsoft.com/office/drawing/2014/main" id="{AFBA166C-DB92-475D-B0D3-1F7EB2B81A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6" name="Straight Connector 505">
                <a:extLst>
                  <a:ext uri="{FF2B5EF4-FFF2-40B4-BE49-F238E27FC236}">
                    <a16:creationId xmlns:a16="http://schemas.microsoft.com/office/drawing/2014/main" id="{583F60B4-E774-4D4F-BC7C-A171BB6174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7" name="Straight Connector 506">
                <a:extLst>
                  <a:ext uri="{FF2B5EF4-FFF2-40B4-BE49-F238E27FC236}">
                    <a16:creationId xmlns:a16="http://schemas.microsoft.com/office/drawing/2014/main" id="{EF18C06C-0984-4FAA-952A-9CBFC0F95C1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8" name="Straight Connector 507">
                <a:extLst>
                  <a:ext uri="{FF2B5EF4-FFF2-40B4-BE49-F238E27FC236}">
                    <a16:creationId xmlns:a16="http://schemas.microsoft.com/office/drawing/2014/main" id="{BDE44802-FF06-46DC-9F7E-D2A329BB29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E6C54C5-D2F4-48F8-B65E-7506F07BCCF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172985" y="-3863"/>
            <a:ext cx="3897960" cy="3445946"/>
          </a:xfrm>
          <a:custGeom>
            <a:avLst/>
            <a:gdLst/>
            <a:ahLst/>
            <a:cxnLst/>
            <a:rect l="l" t="t" r="r" b="b"/>
            <a:pathLst>
              <a:path w="4638368" h="3867534">
                <a:moveTo>
                  <a:pt x="303228" y="0"/>
                </a:moveTo>
                <a:lnTo>
                  <a:pt x="4638368" y="0"/>
                </a:lnTo>
                <a:lnTo>
                  <a:pt x="4638368" y="2952747"/>
                </a:lnTo>
                <a:lnTo>
                  <a:pt x="4585825" y="3013864"/>
                </a:lnTo>
                <a:cubicBezTo>
                  <a:pt x="4103088" y="3538671"/>
                  <a:pt x="3410622" y="3867534"/>
                  <a:pt x="2641346" y="3867534"/>
                </a:cubicBezTo>
                <a:cubicBezTo>
                  <a:pt x="1182571" y="3867534"/>
                  <a:pt x="0" y="2684963"/>
                  <a:pt x="0" y="1226188"/>
                </a:cubicBezTo>
                <a:cubicBezTo>
                  <a:pt x="0" y="815907"/>
                  <a:pt x="93544" y="427475"/>
                  <a:pt x="260466" y="81056"/>
                </a:cubicBezTo>
                <a:close/>
              </a:path>
            </a:pathLst>
          </a:custGeom>
        </p:spPr>
      </p:pic>
      <p:pic>
        <p:nvPicPr>
          <p:cNvPr id="176" name="Picture Placeholder 6" descr="Globe icon">
            <a:extLst>
              <a:ext uri="{FF2B5EF4-FFF2-40B4-BE49-F238E27FC236}">
                <a16:creationId xmlns:a16="http://schemas.microsoft.com/office/drawing/2014/main" id="{8536D2E0-9F76-4DD1-B402-80A8876C40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446" r="1446"/>
          <a:stretch>
            <a:fillRect/>
          </a:stretch>
        </p:blipFill>
        <p:spPr>
          <a:xfrm>
            <a:off x="815453" y="2315298"/>
            <a:ext cx="640080" cy="658368"/>
          </a:xfrm>
          <a:prstGeom prst="rect">
            <a:avLst/>
          </a:prstGeom>
        </p:spPr>
      </p:pic>
      <p:sp>
        <p:nvSpPr>
          <p:cNvPr id="177" name="Text Placeholder 7">
            <a:extLst>
              <a:ext uri="{FF2B5EF4-FFF2-40B4-BE49-F238E27FC236}">
                <a16:creationId xmlns:a16="http://schemas.microsoft.com/office/drawing/2014/main" id="{9E27672D-A342-4A2D-B922-338D6E04D4A5}"/>
              </a:ext>
            </a:extLst>
          </p:cNvPr>
          <p:cNvSpPr txBox="1">
            <a:spLocks/>
          </p:cNvSpPr>
          <p:nvPr/>
        </p:nvSpPr>
        <p:spPr>
          <a:xfrm>
            <a:off x="1706179" y="1968665"/>
            <a:ext cx="4159438" cy="1284018"/>
          </a:xfrm>
          <a:prstGeom prst="rect">
            <a:avLst/>
          </a:prstGeom>
        </p:spPr>
        <p:txBody>
          <a:bodyPr/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Microsoft Teams and Bots</a:t>
            </a:r>
          </a:p>
          <a:p>
            <a:r>
              <a:rPr lang="en-US" dirty="0"/>
              <a:t>Virtual Assistant Intro</a:t>
            </a:r>
          </a:p>
          <a:p>
            <a:r>
              <a:rPr lang="en-US" dirty="0"/>
              <a:t>What it means for organization </a:t>
            </a:r>
          </a:p>
        </p:txBody>
      </p:sp>
      <p:pic>
        <p:nvPicPr>
          <p:cNvPr id="179" name="Picture Placeholder 11" descr="Cubes icon">
            <a:extLst>
              <a:ext uri="{FF2B5EF4-FFF2-40B4-BE49-F238E27FC236}">
                <a16:creationId xmlns:a16="http://schemas.microsoft.com/office/drawing/2014/main" id="{77D8C5A7-CC93-4FC3-B889-C9F6E7AD9C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446" r="1446"/>
          <a:stretch>
            <a:fillRect/>
          </a:stretch>
        </p:blipFill>
        <p:spPr>
          <a:xfrm>
            <a:off x="820385" y="4418417"/>
            <a:ext cx="640080" cy="658368"/>
          </a:xfrm>
          <a:prstGeom prst="rect">
            <a:avLst/>
          </a:prstGeom>
        </p:spPr>
      </p:pic>
      <p:sp>
        <p:nvSpPr>
          <p:cNvPr id="180" name="Text Placeholder 13">
            <a:extLst>
              <a:ext uri="{FF2B5EF4-FFF2-40B4-BE49-F238E27FC236}">
                <a16:creationId xmlns:a16="http://schemas.microsoft.com/office/drawing/2014/main" id="{A9037D64-B638-4E2E-BB91-361A6BC4FB6A}"/>
              </a:ext>
            </a:extLst>
          </p:cNvPr>
          <p:cNvSpPr txBox="1">
            <a:spLocks/>
          </p:cNvSpPr>
          <p:nvPr/>
        </p:nvSpPr>
        <p:spPr>
          <a:xfrm>
            <a:off x="1653533" y="4381368"/>
            <a:ext cx="2766274" cy="70369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Components &amp; Template</a:t>
            </a:r>
          </a:p>
          <a:p>
            <a:r>
              <a:rPr lang="en-US" dirty="0"/>
              <a:t>Design Flow</a:t>
            </a:r>
          </a:p>
        </p:txBody>
      </p:sp>
      <p:pic>
        <p:nvPicPr>
          <p:cNvPr id="182" name="Picture Placeholder 17" descr="Microprocessor icon">
            <a:extLst>
              <a:ext uri="{FF2B5EF4-FFF2-40B4-BE49-F238E27FC236}">
                <a16:creationId xmlns:a16="http://schemas.microsoft.com/office/drawing/2014/main" id="{5889110A-F712-4088-B198-5F38F820AD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29" r="1329"/>
          <a:stretch>
            <a:fillRect/>
          </a:stretch>
        </p:blipFill>
        <p:spPr>
          <a:xfrm>
            <a:off x="812252" y="3354251"/>
            <a:ext cx="640080" cy="658368"/>
          </a:xfrm>
          <a:prstGeom prst="rect">
            <a:avLst/>
          </a:prstGeom>
        </p:spPr>
      </p:pic>
      <p:sp>
        <p:nvSpPr>
          <p:cNvPr id="183" name="Text Placeholder 10">
            <a:extLst>
              <a:ext uri="{FF2B5EF4-FFF2-40B4-BE49-F238E27FC236}">
                <a16:creationId xmlns:a16="http://schemas.microsoft.com/office/drawing/2014/main" id="{F7FBFE96-15EB-425E-9072-0B92BA0DDEBB}"/>
              </a:ext>
            </a:extLst>
          </p:cNvPr>
          <p:cNvSpPr txBox="1">
            <a:spLocks/>
          </p:cNvSpPr>
          <p:nvPr/>
        </p:nvSpPr>
        <p:spPr>
          <a:xfrm>
            <a:off x="1663149" y="3486922"/>
            <a:ext cx="2670048" cy="368022"/>
          </a:xfrm>
          <a:prstGeom prst="rect">
            <a:avLst/>
          </a:prstGeom>
        </p:spPr>
        <p:txBody>
          <a:bodyPr/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Demo</a:t>
            </a:r>
          </a:p>
          <a:p>
            <a:endParaRPr lang="en-US" dirty="0"/>
          </a:p>
        </p:txBody>
      </p:sp>
      <p:pic>
        <p:nvPicPr>
          <p:cNvPr id="185" name="Picture Placeholder 20" descr="Atom icon">
            <a:extLst>
              <a:ext uri="{FF2B5EF4-FFF2-40B4-BE49-F238E27FC236}">
                <a16:creationId xmlns:a16="http://schemas.microsoft.com/office/drawing/2014/main" id="{BC484626-56B9-4B78-90EE-429AD2DE2FE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1329" r="1329"/>
          <a:stretch>
            <a:fillRect/>
          </a:stretch>
        </p:blipFill>
        <p:spPr>
          <a:xfrm>
            <a:off x="824987" y="5482873"/>
            <a:ext cx="640080" cy="658368"/>
          </a:xfrm>
          <a:prstGeom prst="rect">
            <a:avLst/>
          </a:prstGeom>
        </p:spPr>
      </p:pic>
      <p:sp>
        <p:nvSpPr>
          <p:cNvPr id="186" name="Text Placeholder 16">
            <a:extLst>
              <a:ext uri="{FF2B5EF4-FFF2-40B4-BE49-F238E27FC236}">
                <a16:creationId xmlns:a16="http://schemas.microsoft.com/office/drawing/2014/main" id="{3E2D75D7-BA49-4820-8E8C-0361FFF18797}"/>
              </a:ext>
            </a:extLst>
          </p:cNvPr>
          <p:cNvSpPr txBox="1">
            <a:spLocks/>
          </p:cNvSpPr>
          <p:nvPr/>
        </p:nvSpPr>
        <p:spPr>
          <a:xfrm>
            <a:off x="1653532" y="5420091"/>
            <a:ext cx="3974381" cy="640080"/>
          </a:xfrm>
          <a:prstGeom prst="rect">
            <a:avLst/>
          </a:prstGeom>
        </p:spPr>
        <p:txBody>
          <a:bodyPr/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Skills</a:t>
            </a:r>
          </a:p>
          <a:p>
            <a:r>
              <a:rPr lang="en-US" dirty="0"/>
              <a:t>Use Cases and Things to know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5AC6157B-818D-498E-932F-17810058B229}"/>
              </a:ext>
            </a:extLst>
          </p:cNvPr>
          <p:cNvSpPr txBox="1"/>
          <p:nvPr/>
        </p:nvSpPr>
        <p:spPr>
          <a:xfrm>
            <a:off x="10276487" y="6364749"/>
            <a:ext cx="1752600" cy="24622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algn="r">
              <a:defRPr sz="10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z="2000" dirty="0">
                <a:solidFill>
                  <a:schemeClr val="tx1"/>
                </a:solidFill>
              </a:rPr>
              <a:t>@</a:t>
            </a:r>
            <a:r>
              <a:rPr lang="en-US" sz="2000" dirty="0" err="1">
                <a:solidFill>
                  <a:schemeClr val="tx1"/>
                </a:solidFill>
              </a:rPr>
              <a:t>AsishPadhy</a:t>
            </a:r>
            <a:endParaRPr lang="en-AU" sz="2000" dirty="0">
              <a:solidFill>
                <a:schemeClr val="tx1"/>
              </a:solidFill>
            </a:endParaRPr>
          </a:p>
        </p:txBody>
      </p:sp>
      <p:pic>
        <p:nvPicPr>
          <p:cNvPr id="189" name="Picture 188" descr="A close up of a logo&#10;&#10;Description automatically generated">
            <a:extLst>
              <a:ext uri="{FF2B5EF4-FFF2-40B4-BE49-F238E27FC236}">
                <a16:creationId xmlns:a16="http://schemas.microsoft.com/office/drawing/2014/main" id="{8AAFD140-A008-4785-A155-FDC780DE9C04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16818" y="6364749"/>
            <a:ext cx="285151" cy="28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824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/>
      <p:bldP spid="180" grpId="0"/>
      <p:bldP spid="183" grpId="0"/>
      <p:bldP spid="18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8652B-B439-4AB5-8773-417F1E051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674" y="268681"/>
            <a:ext cx="6143423" cy="14562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Virtual Assistant</a:t>
            </a:r>
          </a:p>
        </p:txBody>
      </p:sp>
      <p:sp>
        <p:nvSpPr>
          <p:cNvPr id="14" name="Text Placeholder 22">
            <a:extLst>
              <a:ext uri="{FF2B5EF4-FFF2-40B4-BE49-F238E27FC236}">
                <a16:creationId xmlns:a16="http://schemas.microsoft.com/office/drawing/2014/main" id="{7913BEE1-474C-4152-920E-47B18EBFFDD4}"/>
              </a:ext>
            </a:extLst>
          </p:cNvPr>
          <p:cNvSpPr txBox="1">
            <a:spLocks/>
          </p:cNvSpPr>
          <p:nvPr/>
        </p:nvSpPr>
        <p:spPr>
          <a:xfrm>
            <a:off x="4917438" y="2095748"/>
            <a:ext cx="4665498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Cumulative Bots Experience tailored to your brand</a:t>
            </a:r>
          </a:p>
          <a:p>
            <a:r>
              <a:rPr lang="en-US" dirty="0"/>
              <a:t>Conversational Assistant across broad range of applications</a:t>
            </a:r>
          </a:p>
          <a:p>
            <a:r>
              <a:rPr lang="en-US" dirty="0"/>
              <a:t>Personalized to Users and brand</a:t>
            </a:r>
          </a:p>
          <a:p>
            <a:r>
              <a:rPr lang="en-US" dirty="0"/>
              <a:t>Extensible with Skills</a:t>
            </a:r>
          </a:p>
          <a:p>
            <a:r>
              <a:rPr lang="en-US" dirty="0"/>
              <a:t>Provides a great starting point with Templates</a:t>
            </a:r>
          </a:p>
          <a:p>
            <a:pPr marL="0" indent="0"/>
            <a:endParaRPr lang="en-US" dirty="0"/>
          </a:p>
        </p:txBody>
      </p:sp>
      <p:pic>
        <p:nvPicPr>
          <p:cNvPr id="18" name="Picture 17" descr="A picture containing engine&#10;&#10;Description automatically generated">
            <a:extLst>
              <a:ext uri="{FF2B5EF4-FFF2-40B4-BE49-F238E27FC236}">
                <a16:creationId xmlns:a16="http://schemas.microsoft.com/office/drawing/2014/main" id="{4F93608E-8AF3-4C40-B2EB-043CFA8AF00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37" r="4202" b="4"/>
          <a:stretch/>
        </p:blipFill>
        <p:spPr>
          <a:xfrm>
            <a:off x="8888133" y="4144246"/>
            <a:ext cx="3302966" cy="2717299"/>
          </a:xfrm>
          <a:custGeom>
            <a:avLst/>
            <a:gdLst/>
            <a:ahLst/>
            <a:cxnLst/>
            <a:rect l="l" t="t" r="r" b="b"/>
            <a:pathLst>
              <a:path w="3039855" h="2500842">
                <a:moveTo>
                  <a:pt x="1663658" y="0"/>
                </a:moveTo>
                <a:cubicBezTo>
                  <a:pt x="2180490" y="0"/>
                  <a:pt x="2642278" y="235674"/>
                  <a:pt x="2947417" y="605417"/>
                </a:cubicBezTo>
                <a:lnTo>
                  <a:pt x="3039855" y="729032"/>
                </a:lnTo>
                <a:lnTo>
                  <a:pt x="3039855" y="2500842"/>
                </a:lnTo>
                <a:lnTo>
                  <a:pt x="226952" y="2500842"/>
                </a:lnTo>
                <a:lnTo>
                  <a:pt x="155401" y="2366679"/>
                </a:lnTo>
                <a:cubicBezTo>
                  <a:pt x="55691" y="2153127"/>
                  <a:pt x="0" y="1914896"/>
                  <a:pt x="0" y="1663658"/>
                </a:cubicBezTo>
                <a:cubicBezTo>
                  <a:pt x="0" y="744845"/>
                  <a:pt x="744845" y="0"/>
                  <a:pt x="1663658" y="0"/>
                </a:cubicBezTo>
                <a:close/>
              </a:path>
            </a:pathLst>
          </a:cu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58B25CAD-A790-499A-926B-116E10915E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21267604">
            <a:off x="8565602" y="3905595"/>
            <a:ext cx="3639934" cy="3163289"/>
            <a:chOff x="5281603" y="104899"/>
            <a:chExt cx="6910397" cy="6005491"/>
          </a:xfrm>
        </p:grpSpPr>
        <p:sp>
          <p:nvSpPr>
            <p:cNvPr id="24" name="Freeform 98">
              <a:extLst>
                <a:ext uri="{FF2B5EF4-FFF2-40B4-BE49-F238E27FC236}">
                  <a16:creationId xmlns:a16="http://schemas.microsoft.com/office/drawing/2014/main" id="{76E29510-9A59-43B9-BA40-BF403A9F63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avLst/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D41DCF14-C3EC-4A84-9BCB-CE7374306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323473CE-82AD-4D8D-A232-68772F8249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6C67ADA3-E620-4348-8071-F9721E422B0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221526D8-6171-42B9-BB1D-D4EBD07C93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D918272C-9574-485F-8DBA-E779254B6C7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414CAA3E-D915-4597-85D4-DF416AF539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8749FF6F-6DEA-46A3-A01C-82BD294181C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8853F97E-C428-43BB-903E-E63D7A05DE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FD4EE22F-D9F6-499B-8595-2CA950937EB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0A598804-7127-47FC-8A02-C6E2FD0D7A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12A35C24-2BAE-4314-BBF5-81A17F92E1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73A33BF9-E8C7-47A3-BFF6-5419153F723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B8707F62-2F29-4FF0-A976-55E19960036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3D9DB8BF-BBA2-4465-8B80-B354B3A5BA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1C237BA7-462C-4ABE-B089-4C8938F821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E14D5F33-8377-427F-B4D1-8B783BF48EF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68114C18-86CF-412F-81BD-4856E83CDB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ECF1CFD5-877F-4D23-9186-ABBE6060582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FD718FB9-83BB-4BFB-ACF6-7D0A681BB7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99B007F5-E4FE-4A8F-813F-CC2740BD2E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41345DFB-742B-4F09-B75A-05377FD401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7B4845AC-E70E-40A2-9491-05B2DBB92D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F4111F64-514D-4447-86EB-D665455248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B20169F1-F2D1-4726-8423-DBB5FE0714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69F80247-CF53-4374-81E2-475BDD5210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FA5F5D72-947B-414E-8FDD-BBA2BCB95B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C3AECE77-F2AF-4FCA-9C0E-A3E154EF49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A357807F-7199-418E-A0A9-B64105ECD23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374400BB-9AFD-4FE0-890E-888B089C261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6B161EE8-5F23-490A-9728-F35D68DF906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EF4E71C7-716A-43DB-8B25-45D376E5D1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CCC85AEA-CCD1-4DF7-8916-0F72027ED7C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2135A1AE-41A5-4D62-8EDA-7E2AE30EF6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F3CFD903-54FF-40B5-8645-48F3E463AE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250B0D3E-699D-4045-9BD5-B4CF69C20B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B430A3E5-50DB-4A25-A497-A9AABF4CD8A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A1B0E32C-6B1D-4061-8FE9-49FE8F48E2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5933DD09-EE89-4852-AAB4-7C42FEB01C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211394FF-3D41-4AC3-BF43-D84C4453F9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8E419255-A9D6-42DD-A394-F5330A6F36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7B92B858-83FE-42E7-B526-734880D077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1AC09C3A-8718-4FF6-89BE-385091356D1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1ACA67A3-5C58-4B01-9A72-136D48845E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9C479D8B-24CE-4B25-A4B4-1D411A45029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9BF48C75-7374-42F2-A159-526789C3430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D809A4AF-4DE5-4BEA-9D5A-A5236E9AF3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B3EF6033-DAB6-40AE-904A-9B445DBD6E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B6FAF6D3-9004-48E4-9A1F-BF36CEF7C76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45BF9CAE-C7FC-4A40-83EC-8D4FA543E00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C9D1F7A5-8E54-4E36-9FBB-68F82877C2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2E9B55B9-3B64-43D0-B20B-63D1E69CE3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AD5DB75D-0B80-49D5-ABF8-FB393DC83B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F3F5F929-EAAF-471A-9E35-6DCDC3566C8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E4C2BEB3-0299-4A25-830D-6E2DF9FDC8D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04E342A0-615D-466D-9404-CA8BBCEEFC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6BDFFE1C-1E19-4EF4-A1B2-204A04E3419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6731123C-8680-4E7A-AF54-969919D30C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8F1F0F71-5F67-496A-85EC-C8272FC6DE8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4EE0D13E-74B4-46D8-9CEB-993A9B02BB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BBC0AC4E-E40A-4D25-B178-B28024D5DB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A143B7E6-35F6-4AAF-B75E-D0E3B1CC3B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8DAAF768-2A67-4FCC-B682-7B14D46993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9A5A9193-6968-40A2-9E95-40B9A300A1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85F665EA-A27F-453A-9F57-4D4B9CE646D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4F6B94B3-C73B-4B26-A066-A4A6EB6920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2C87A408-F5B1-4397-9A9F-65844D7EFB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B9AC2E82-FE6E-420B-9AB8-7939E196CE5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BAE5E1C4-5F11-44DF-9A63-A3AB706FCC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3236581D-1127-4822-B364-203311850B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CF6AFBC9-9C55-4BB4-8DD3-CBFB9D9596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3312F76C-C542-4FF1-88A9-12DED608E7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AC1AEC1F-364C-4A2C-8798-18571170F7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4960AF63-51EE-4474-9693-18C3FFC5F5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1E186998-8FFC-4B8E-9664-A3EB3DA93F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A00B2A7C-644E-4B02-8949-68AC413D14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0923CE8B-E88E-4585-A698-30BB686DFE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21148CFA-ECD4-4847-91CE-7E8206F840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DFAB4226-9991-4F5E-B43B-D873A909D2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C8548911-9FE4-446D-BD3E-DC72AEF2D6D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811B40AE-63DC-41CA-B0D1-EF99F055F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5392608">
            <a:off x="7397406" y="-618857"/>
            <a:ext cx="4915057" cy="4271437"/>
            <a:chOff x="5281603" y="104899"/>
            <a:chExt cx="6910397" cy="6005491"/>
          </a:xfrm>
        </p:grpSpPr>
        <p:sp>
          <p:nvSpPr>
            <p:cNvPr id="106" name="Freeform 17">
              <a:extLst>
                <a:ext uri="{FF2B5EF4-FFF2-40B4-BE49-F238E27FC236}">
                  <a16:creationId xmlns:a16="http://schemas.microsoft.com/office/drawing/2014/main" id="{07BB2A43-A75C-4A17-B68F-E6AB75EE03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avLst/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40A0BDF4-301A-4EE4-A77D-BD245F18EE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C4924D57-94BA-40F5-BF53-9B23F7213F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A14F8BCB-338A-49F5-BB9D-626C7A0CC9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DEFC0D9E-285A-4D86-8A71-B985BA83353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57015B3C-B28A-40F0-B53A-91B3B9C5FA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1DFD7530-F83D-4D23-9B1F-F8DA8CD5AF9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4DC34F9A-64D4-48B5-8E5A-ED0E339253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3ED77B99-47E0-4D0B-B185-7F5E1B61C07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EC09C835-22F6-4E14-9BBE-11DD233346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A02419A0-4AA5-4985-B606-94268DE415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1503FA27-7544-400B-8706-FE12A9B316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DD404C57-DD6C-454E-BE13-90369095B13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5ABEA11C-C6F5-4FAB-9F3F-384EF23D6C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7CAEDBBC-2C01-496B-929B-849F1CB5349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2894D4ED-61CE-46A2-9092-A00B9E83772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1C5D0262-1B14-45D6-937F-B6D6A915DC3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3C7684CB-4F98-4EC9-A35B-1E903CEE66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5C25B956-861C-47EE-9D4D-E31C24538E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3DD61AAC-D277-4D2E-AB51-8DDB489040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4A4BA2A9-697F-45E1-8363-5E61A4207E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FD517C0E-A6EE-4A86-9F4C-434CD719151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98C170BA-831C-4BA4-A286-65E66E9C465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0EAA6EC5-E2BD-492B-9A8B-C27A76AC6C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8485DB25-AEEB-4180-9A14-2CEB267D4FF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807A4361-79A5-47AA-98FE-01640EE424C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F672975E-CAD3-46F3-BDA2-902C8237DC5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15679262-AA08-4D50-AB3F-E6F9B4D1D8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61E32D5A-0C93-4E13-B049-914A2F1D29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941EC8F6-AF84-43B6-9400-F73F6FBADE5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E75F074A-16C0-4748-BD13-64A7C32F6A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ECB3D608-CA7C-470E-9AAA-8389005F53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7AB4FD7D-4E8A-4455-933E-99E52E0B490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7416DF40-A568-431F-B63F-C32A9175B8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1B25E07C-A0EC-4DCF-88EC-51BB5C3FC34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>
                <a:extLst>
                  <a:ext uri="{FF2B5EF4-FFF2-40B4-BE49-F238E27FC236}">
                    <a16:creationId xmlns:a16="http://schemas.microsoft.com/office/drawing/2014/main" id="{96C7DC41-3ADA-4989-AE2A-0F8D9DFCC9E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41">
                <a:extLst>
                  <a:ext uri="{FF2B5EF4-FFF2-40B4-BE49-F238E27FC236}">
                    <a16:creationId xmlns:a16="http://schemas.microsoft.com/office/drawing/2014/main" id="{6AE2AB88-5EAC-41EC-98BF-FACD6A21155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>
                <a:extLst>
                  <a:ext uri="{FF2B5EF4-FFF2-40B4-BE49-F238E27FC236}">
                    <a16:creationId xmlns:a16="http://schemas.microsoft.com/office/drawing/2014/main" id="{94E0B17E-9282-4983-AEB1-2B123998A3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3">
                <a:extLst>
                  <a:ext uri="{FF2B5EF4-FFF2-40B4-BE49-F238E27FC236}">
                    <a16:creationId xmlns:a16="http://schemas.microsoft.com/office/drawing/2014/main" id="{986E83F1-9CCB-448B-89C9-F55B273BFC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4">
                <a:extLst>
                  <a:ext uri="{FF2B5EF4-FFF2-40B4-BE49-F238E27FC236}">
                    <a16:creationId xmlns:a16="http://schemas.microsoft.com/office/drawing/2014/main" id="{1621D911-2A84-468C-9244-743E3E18D73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5">
                <a:extLst>
                  <a:ext uri="{FF2B5EF4-FFF2-40B4-BE49-F238E27FC236}">
                    <a16:creationId xmlns:a16="http://schemas.microsoft.com/office/drawing/2014/main" id="{B29971DC-3B38-4403-ABC9-880A06EBAC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>
                <a:extLst>
                  <a:ext uri="{FF2B5EF4-FFF2-40B4-BE49-F238E27FC236}">
                    <a16:creationId xmlns:a16="http://schemas.microsoft.com/office/drawing/2014/main" id="{F2D65D61-4C71-4851-B377-83369B3889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804A736D-4A39-4E06-B7A7-2217CEB4EC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33B1531E-B3AC-480D-A8CD-836E8C1788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CF076B49-2AA3-4C05-9E50-CFF9137184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FE506FE5-22A7-42E7-BEB9-5442E79184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5D634CEF-DD74-4EC0-B7F4-3884BAF106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C4AD2728-E4B9-487D-A682-5E21DD15BB7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C422CD3C-92C4-473C-9E31-85A594F6BE2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>
                <a:extLst>
                  <a:ext uri="{FF2B5EF4-FFF2-40B4-BE49-F238E27FC236}">
                    <a16:creationId xmlns:a16="http://schemas.microsoft.com/office/drawing/2014/main" id="{71509C2B-9D23-4008-B6A1-24076882097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>
                <a:extLst>
                  <a:ext uri="{FF2B5EF4-FFF2-40B4-BE49-F238E27FC236}">
                    <a16:creationId xmlns:a16="http://schemas.microsoft.com/office/drawing/2014/main" id="{007ACD51-E44F-4AF8-8F61-F276D71343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EF5BDAF9-2B69-4209-BE1F-6C5D8A1DFF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9DA27782-8E1F-422F-B106-31C0E1216D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>
                <a:extLst>
                  <a:ext uri="{FF2B5EF4-FFF2-40B4-BE49-F238E27FC236}">
                    <a16:creationId xmlns:a16="http://schemas.microsoft.com/office/drawing/2014/main" id="{8E8A221D-84EC-47C2-A895-82538581532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F08A0E1C-6626-4DD8-83BE-E83E2DFC84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7360D67F-521C-4D9A-B2B1-392386EA51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F29669A1-CC36-41F4-B0F1-B720DB9894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7DC3ADA6-152F-4D7B-9ABD-30DC8F7A25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id="{1F6CA5EE-56FA-4EF7-9EC7-BC3FB217ED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>
                <a:extLst>
                  <a:ext uri="{FF2B5EF4-FFF2-40B4-BE49-F238E27FC236}">
                    <a16:creationId xmlns:a16="http://schemas.microsoft.com/office/drawing/2014/main" id="{703F9222-217B-48EB-8878-EC0B32E3225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B48B9A73-A26B-43DB-9BB2-5658871FEA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EDF9DD53-6F04-4203-B61A-240676B7FD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01065752-DE28-425C-8987-168FE9F510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4B78A37C-B329-45F9-AF83-26D5CD8265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>
                <a:extLst>
                  <a:ext uri="{FF2B5EF4-FFF2-40B4-BE49-F238E27FC236}">
                    <a16:creationId xmlns:a16="http://schemas.microsoft.com/office/drawing/2014/main" id="{FB70B126-9812-487A-AB78-CBCB1B32D76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>
                <a:extLst>
                  <a:ext uri="{FF2B5EF4-FFF2-40B4-BE49-F238E27FC236}">
                    <a16:creationId xmlns:a16="http://schemas.microsoft.com/office/drawing/2014/main" id="{62A622F7-EC16-4F46-83B7-7A7DBCF99A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>
                <a:extLst>
                  <a:ext uri="{FF2B5EF4-FFF2-40B4-BE49-F238E27FC236}">
                    <a16:creationId xmlns:a16="http://schemas.microsoft.com/office/drawing/2014/main" id="{5607D488-F3A1-4FF6-9C5C-B4C1E147A2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FDD48CAD-8E9A-434C-9F7E-6031DA9A6A9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>
                <a:extLst>
                  <a:ext uri="{FF2B5EF4-FFF2-40B4-BE49-F238E27FC236}">
                    <a16:creationId xmlns:a16="http://schemas.microsoft.com/office/drawing/2014/main" id="{F70B9979-DEC4-48B9-9462-E3631AC96A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>
                <a:extLst>
                  <a:ext uri="{FF2B5EF4-FFF2-40B4-BE49-F238E27FC236}">
                    <a16:creationId xmlns:a16="http://schemas.microsoft.com/office/drawing/2014/main" id="{ADB15ACD-534F-474C-8B1A-8F5B94AEFDC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>
                <a:extLst>
                  <a:ext uri="{FF2B5EF4-FFF2-40B4-BE49-F238E27FC236}">
                    <a16:creationId xmlns:a16="http://schemas.microsoft.com/office/drawing/2014/main" id="{8DFFE368-637C-4309-ABAC-BDCED29B6BC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>
                <a:extLst>
                  <a:ext uri="{FF2B5EF4-FFF2-40B4-BE49-F238E27FC236}">
                    <a16:creationId xmlns:a16="http://schemas.microsoft.com/office/drawing/2014/main" id="{7D3E8255-AD5A-48F8-B948-7BF97DBEE7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>
                <a:extLst>
                  <a:ext uri="{FF2B5EF4-FFF2-40B4-BE49-F238E27FC236}">
                    <a16:creationId xmlns:a16="http://schemas.microsoft.com/office/drawing/2014/main" id="{784682BD-D253-4704-BB29-6D9C7D3006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>
                <a:extLst>
                  <a:ext uri="{FF2B5EF4-FFF2-40B4-BE49-F238E27FC236}">
                    <a16:creationId xmlns:a16="http://schemas.microsoft.com/office/drawing/2014/main" id="{34113DE4-AE89-4F45-9B12-61B04E3E78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179">
                <a:extLst>
                  <a:ext uri="{FF2B5EF4-FFF2-40B4-BE49-F238E27FC236}">
                    <a16:creationId xmlns:a16="http://schemas.microsoft.com/office/drawing/2014/main" id="{8437CF76-AF2F-46BC-9579-872625F1AB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>
                <a:extLst>
                  <a:ext uri="{FF2B5EF4-FFF2-40B4-BE49-F238E27FC236}">
                    <a16:creationId xmlns:a16="http://schemas.microsoft.com/office/drawing/2014/main" id="{AF2AF364-8140-40A5-9AC8-00C03DA479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>
                <a:extLst>
                  <a:ext uri="{FF2B5EF4-FFF2-40B4-BE49-F238E27FC236}">
                    <a16:creationId xmlns:a16="http://schemas.microsoft.com/office/drawing/2014/main" id="{AFBA166C-DB92-475D-B0D3-1F7EB2B81A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>
                <a:extLst>
                  <a:ext uri="{FF2B5EF4-FFF2-40B4-BE49-F238E27FC236}">
                    <a16:creationId xmlns:a16="http://schemas.microsoft.com/office/drawing/2014/main" id="{583F60B4-E774-4D4F-BC7C-A171BB6174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>
                <a:extLst>
                  <a:ext uri="{FF2B5EF4-FFF2-40B4-BE49-F238E27FC236}">
                    <a16:creationId xmlns:a16="http://schemas.microsoft.com/office/drawing/2014/main" id="{EF18C06C-0984-4FAA-952A-9CBFC0F95C1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>
                <a:extLst>
                  <a:ext uri="{FF2B5EF4-FFF2-40B4-BE49-F238E27FC236}">
                    <a16:creationId xmlns:a16="http://schemas.microsoft.com/office/drawing/2014/main" id="{BDE44802-FF06-46DC-9F7E-D2A329BB29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8030C63D-C5F0-4D73-8CFE-150637592EA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55" r="6002" b="3"/>
          <a:stretch/>
        </p:blipFill>
        <p:spPr>
          <a:xfrm>
            <a:off x="400675" y="2088374"/>
            <a:ext cx="4132754" cy="34459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4D3D82C-BE40-43DE-B2B0-C8940BA35574}"/>
              </a:ext>
            </a:extLst>
          </p:cNvPr>
          <p:cNvSpPr txBox="1"/>
          <p:nvPr/>
        </p:nvSpPr>
        <p:spPr>
          <a:xfrm>
            <a:off x="217768" y="6324869"/>
            <a:ext cx="1752600" cy="24622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algn="r">
              <a:defRPr sz="10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spcAft>
                <a:spcPts val="600"/>
              </a:spcAft>
            </a:pPr>
            <a:r>
              <a:rPr lang="en-US" sz="2000" dirty="0">
                <a:solidFill>
                  <a:schemeClr val="tx1"/>
                </a:solidFill>
              </a:rPr>
              <a:t>@</a:t>
            </a:r>
            <a:r>
              <a:rPr lang="en-US" sz="2000" dirty="0" err="1">
                <a:solidFill>
                  <a:schemeClr val="tx1"/>
                </a:solidFill>
              </a:rPr>
              <a:t>AsishPadhy</a:t>
            </a:r>
            <a:endParaRPr lang="en-AU" sz="2000" dirty="0">
              <a:solidFill>
                <a:schemeClr val="tx1"/>
              </a:solidFill>
            </a:endParaRPr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D1F22154-8C61-4B57-8F00-301DC664849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8099" y="6324869"/>
            <a:ext cx="285151" cy="286101"/>
          </a:xfrm>
          <a:prstGeom prst="rect">
            <a:avLst/>
          </a:prstGeom>
        </p:spPr>
      </p:pic>
      <p:sp>
        <p:nvSpPr>
          <p:cNvPr id="13" name="Text Placeholder 20">
            <a:extLst>
              <a:ext uri="{FF2B5EF4-FFF2-40B4-BE49-F238E27FC236}">
                <a16:creationId xmlns:a16="http://schemas.microsoft.com/office/drawing/2014/main" id="{014E6C83-E13C-44EB-81DC-0517A7075917}"/>
              </a:ext>
            </a:extLst>
          </p:cNvPr>
          <p:cNvSpPr txBox="1">
            <a:spLocks/>
          </p:cNvSpPr>
          <p:nvPr/>
        </p:nvSpPr>
        <p:spPr>
          <a:xfrm>
            <a:off x="400675" y="1434321"/>
            <a:ext cx="4473108" cy="5690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ln/>
                <a:solidFill>
                  <a:schemeClr val="accent3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What is a Virtual Assistant ?</a:t>
            </a:r>
            <a:endParaRPr lang="en-AU" sz="2000" b="1" dirty="0">
              <a:ln/>
              <a:solidFill>
                <a:schemeClr val="accent3"/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93902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8652B-B439-4AB5-8773-417F1E051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185" y="254582"/>
            <a:ext cx="7173685" cy="1132114"/>
          </a:xfrm>
        </p:spPr>
        <p:txBody>
          <a:bodyPr>
            <a:normAutofit/>
          </a:bodyPr>
          <a:lstStyle/>
          <a:p>
            <a:r>
              <a:rPr lang="en-US" dirty="0"/>
              <a:t>Virtual Assistant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D3D82C-BE40-43DE-B2B0-C8940BA35574}"/>
              </a:ext>
            </a:extLst>
          </p:cNvPr>
          <p:cNvSpPr txBox="1"/>
          <p:nvPr/>
        </p:nvSpPr>
        <p:spPr>
          <a:xfrm>
            <a:off x="10276487" y="6364749"/>
            <a:ext cx="1752600" cy="24622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algn="r">
              <a:defRPr sz="10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z="2000" dirty="0">
                <a:solidFill>
                  <a:schemeClr val="tx1"/>
                </a:solidFill>
              </a:rPr>
              <a:t>@</a:t>
            </a:r>
            <a:r>
              <a:rPr lang="en-US" sz="2000" dirty="0" err="1">
                <a:solidFill>
                  <a:schemeClr val="tx1"/>
                </a:solidFill>
              </a:rPr>
              <a:t>AsishPadhy</a:t>
            </a:r>
            <a:endParaRPr lang="en-AU" sz="2000" dirty="0">
              <a:solidFill>
                <a:schemeClr val="tx1"/>
              </a:solidFill>
            </a:endParaRPr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D1F22154-8C61-4B57-8F00-301DC664849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16818" y="6364749"/>
            <a:ext cx="285151" cy="286101"/>
          </a:xfrm>
          <a:prstGeom prst="rect">
            <a:avLst/>
          </a:prstGeom>
        </p:spPr>
      </p:pic>
      <p:sp>
        <p:nvSpPr>
          <p:cNvPr id="13" name="Text Placeholder 20">
            <a:extLst>
              <a:ext uri="{FF2B5EF4-FFF2-40B4-BE49-F238E27FC236}">
                <a16:creationId xmlns:a16="http://schemas.microsoft.com/office/drawing/2014/main" id="{014E6C83-E13C-44EB-81DC-0517A7075917}"/>
              </a:ext>
            </a:extLst>
          </p:cNvPr>
          <p:cNvSpPr txBox="1">
            <a:spLocks/>
          </p:cNvSpPr>
          <p:nvPr/>
        </p:nvSpPr>
        <p:spPr>
          <a:xfrm>
            <a:off x="803185" y="1184413"/>
            <a:ext cx="4473108" cy="5690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n-US"/>
            </a:defPPr>
            <a:lvl1pPr indent="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2000" b="1" cap="none">
                <a:ln/>
                <a:solidFill>
                  <a:schemeClr val="accent3"/>
                </a:solidFill>
                <a:effectLst/>
                <a:latin typeface="Yu Gothic UI Semilight" panose="020B0400000000000000" pitchFamily="34" charset="-128"/>
                <a:ea typeface="Yu Gothic UI Semilight" panose="020B0400000000000000" pitchFamily="34" charset="-128"/>
              </a:defRPr>
            </a:lvl1pPr>
            <a:lvl2pPr marL="742950" indent="-28575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cap="none">
                <a:effectLst/>
              </a:defRPr>
            </a:lvl2pPr>
            <a:lvl3pPr marL="1200150" indent="-28575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cap="none">
                <a:effectLst/>
              </a:defRPr>
            </a:lvl3pPr>
            <a:lvl4pPr marL="1543050" indent="-17145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4pPr>
            <a:lvl5pPr marL="2000250" indent="-17145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5pPr>
            <a:lvl6pPr marL="2514600" indent="-22860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6pPr>
            <a:lvl7pPr marL="2971800" indent="-22860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7pPr>
            <a:lvl8pPr marL="3429000" indent="-22860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8pPr>
            <a:lvl9pPr marL="3886200" indent="-22860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9pPr>
          </a:lstStyle>
          <a:p>
            <a:r>
              <a:rPr lang="en-US" dirty="0"/>
              <a:t>What it means for an organization</a:t>
            </a:r>
            <a:endParaRPr lang="en-AU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410394E8-DD7E-44A4-A413-2E8AAB52D3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9218229"/>
              </p:ext>
            </p:extLst>
          </p:nvPr>
        </p:nvGraphicFramePr>
        <p:xfrm>
          <a:off x="1147001" y="1583873"/>
          <a:ext cx="9412142" cy="5595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6089D0F3-E1B6-4F9A-869E-CF8272DE0796}"/>
              </a:ext>
            </a:extLst>
          </p:cNvPr>
          <p:cNvSpPr/>
          <p:nvPr/>
        </p:nvSpPr>
        <p:spPr>
          <a:xfrm>
            <a:off x="494575" y="3488286"/>
            <a:ext cx="304282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rial Black" panose="020B0A04020102020204" pitchFamily="34" charset="0"/>
              </a:rPr>
              <a:t>Business Ownership</a:t>
            </a:r>
          </a:p>
          <a:p>
            <a:endParaRPr lang="en-AU" sz="2000" dirty="0">
              <a:latin typeface="Arial Black" panose="020B0A040201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F3810A3-63E2-4C24-A1BC-DED148F168E3}"/>
              </a:ext>
            </a:extLst>
          </p:cNvPr>
          <p:cNvSpPr/>
          <p:nvPr/>
        </p:nvSpPr>
        <p:spPr>
          <a:xfrm>
            <a:off x="4318861" y="2672836"/>
            <a:ext cx="187205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rial Black" panose="020B0A04020102020204" pitchFamily="34" charset="0"/>
              </a:rPr>
              <a:t>Custom Abilities</a:t>
            </a:r>
          </a:p>
          <a:p>
            <a:endParaRPr lang="en-AU" sz="2000" dirty="0">
              <a:latin typeface="Arial Black" panose="020B0A04020102020204" pitchFamily="34" charset="0"/>
            </a:endParaRPr>
          </a:p>
        </p:txBody>
      </p:sp>
      <p:sp>
        <p:nvSpPr>
          <p:cNvPr id="37" name="Text Placeholder 149">
            <a:extLst>
              <a:ext uri="{FF2B5EF4-FFF2-40B4-BE49-F238E27FC236}">
                <a16:creationId xmlns:a16="http://schemas.microsoft.com/office/drawing/2014/main" id="{3DBB2D42-DEF5-4FD8-9F66-BEE22C5879D7}"/>
              </a:ext>
            </a:extLst>
          </p:cNvPr>
          <p:cNvSpPr txBox="1">
            <a:spLocks/>
          </p:cNvSpPr>
          <p:nvPr/>
        </p:nvSpPr>
        <p:spPr>
          <a:xfrm>
            <a:off x="1534886" y="4287354"/>
            <a:ext cx="2632763" cy="1552831"/>
          </a:xfrm>
          <a:prstGeom prst="rect">
            <a:avLst/>
          </a:prstGeom>
        </p:spPr>
        <p:txBody>
          <a:bodyPr vert="horz" lIns="0" tIns="0" rIns="0" bIns="0" rtlCol="0">
            <a:normAutofit lnSpcReduction="10000"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Create own knowledge base</a:t>
            </a:r>
          </a:p>
          <a:p>
            <a:r>
              <a:rPr lang="en-US" sz="1600" dirty="0"/>
              <a:t>Get information specific to particular business requirements</a:t>
            </a:r>
          </a:p>
          <a:p>
            <a:r>
              <a:rPr lang="en-US" sz="1600" dirty="0"/>
              <a:t>Create a map of existing data with the business need</a:t>
            </a:r>
            <a:endParaRPr lang="en-AU" sz="1600" dirty="0"/>
          </a:p>
        </p:txBody>
      </p:sp>
      <p:sp>
        <p:nvSpPr>
          <p:cNvPr id="38" name="Text Placeholder 154">
            <a:extLst>
              <a:ext uri="{FF2B5EF4-FFF2-40B4-BE49-F238E27FC236}">
                <a16:creationId xmlns:a16="http://schemas.microsoft.com/office/drawing/2014/main" id="{BB43F1AD-9DDE-43EC-9B8F-77E2672B2A1C}"/>
              </a:ext>
            </a:extLst>
          </p:cNvPr>
          <p:cNvSpPr txBox="1">
            <a:spLocks/>
          </p:cNvSpPr>
          <p:nvPr/>
        </p:nvSpPr>
        <p:spPr>
          <a:xfrm>
            <a:off x="4774026" y="3493516"/>
            <a:ext cx="2778615" cy="2245481"/>
          </a:xfrm>
          <a:prstGeom prst="rect">
            <a:avLst/>
          </a:prstGeom>
        </p:spPr>
        <p:txBody>
          <a:bodyPr vert="horz" lIns="0" tIns="0" rIns="0" bIns="0" rtlCol="0">
            <a:normAutofit fontScale="92500"/>
          </a:bodyPr>
          <a:lstStyle>
            <a:defPPr>
              <a:defRPr lang="en-US"/>
            </a:defPPr>
            <a:lvl1pPr marL="216000" indent="-216000" defTabSz="9144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600">
                <a:solidFill>
                  <a:schemeClr val="tx2"/>
                </a:solidFill>
              </a:defRPr>
            </a:lvl1pPr>
            <a:lvl2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Owned Processes</a:t>
            </a:r>
          </a:p>
          <a:p>
            <a:r>
              <a:rPr lang="en-US" dirty="0"/>
              <a:t>Add skills / abilities as per your business requirement</a:t>
            </a:r>
          </a:p>
          <a:p>
            <a:r>
              <a:rPr lang="en-US" dirty="0"/>
              <a:t>Provide more skillful actions for user actions such as automated prompts, activity tracking etc.</a:t>
            </a:r>
          </a:p>
          <a:p>
            <a:r>
              <a:rPr lang="en-AU" dirty="0"/>
              <a:t>Create a custom flow that works with your business processes</a:t>
            </a:r>
          </a:p>
        </p:txBody>
      </p:sp>
      <p:sp>
        <p:nvSpPr>
          <p:cNvPr id="39" name="Text Placeholder 157">
            <a:extLst>
              <a:ext uri="{FF2B5EF4-FFF2-40B4-BE49-F238E27FC236}">
                <a16:creationId xmlns:a16="http://schemas.microsoft.com/office/drawing/2014/main" id="{90AAD271-F67E-480E-A918-AA10BF79E6B4}"/>
              </a:ext>
            </a:extLst>
          </p:cNvPr>
          <p:cNvSpPr txBox="1">
            <a:spLocks/>
          </p:cNvSpPr>
          <p:nvPr/>
        </p:nvSpPr>
        <p:spPr>
          <a:xfrm>
            <a:off x="7991187" y="2650250"/>
            <a:ext cx="2589369" cy="238395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lang="en-US"/>
            </a:defPPr>
            <a:lvl1pPr marL="216000" indent="-216000" defTabSz="9144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600">
                <a:solidFill>
                  <a:schemeClr val="tx2"/>
                </a:solidFill>
              </a:defRPr>
            </a:lvl1pPr>
            <a:lvl2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Experience and build value</a:t>
            </a:r>
          </a:p>
          <a:p>
            <a:r>
              <a:rPr lang="en-US" dirty="0"/>
              <a:t>Start with an existing template build on Microsoft experiences</a:t>
            </a:r>
          </a:p>
          <a:p>
            <a:r>
              <a:rPr lang="en-US" dirty="0"/>
              <a:t>Focusses on combination of services and strength of using each</a:t>
            </a:r>
          </a:p>
          <a:p>
            <a:r>
              <a:rPr lang="en-US" dirty="0"/>
              <a:t>Build and extend as you go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937CE23-7597-407B-9B92-4CF16AA3CAEB}"/>
              </a:ext>
            </a:extLst>
          </p:cNvPr>
          <p:cNvSpPr/>
          <p:nvPr/>
        </p:nvSpPr>
        <p:spPr>
          <a:xfrm>
            <a:off x="7512635" y="1830809"/>
            <a:ext cx="21303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rial Black" panose="020B0A04020102020204" pitchFamily="34" charset="0"/>
              </a:rPr>
              <a:t>Starting Point</a:t>
            </a:r>
          </a:p>
        </p:txBody>
      </p:sp>
    </p:spTree>
    <p:extLst>
      <p:ext uri="{BB962C8B-B14F-4D97-AF65-F5344CB8AC3E}">
        <p14:creationId xmlns:p14="http://schemas.microsoft.com/office/powerpoint/2010/main" val="2431112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263C6A4-C49F-40E4-A34C-CE1561818A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7263C6A4-C49F-40E4-A34C-CE1561818A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6EABC87-7D85-482A-9673-14CA3241D5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graphicEl>
                                              <a:dgm id="{56EABC87-7D85-482A-9673-14CA3241D5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6410418-8665-4F5E-B7DD-4EA46CAE89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graphicEl>
                                              <a:dgm id="{66410418-8665-4F5E-B7DD-4EA46CAE89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7BE70C9-DDCC-4CC4-87BD-B5F25069AB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graphicEl>
                                              <a:dgm id="{B7BE70C9-DDCC-4CC4-87BD-B5F25069AB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4CB2CBA-A48A-4099-8511-EAC2CB0204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graphicEl>
                                              <a:dgm id="{04CB2CBA-A48A-4099-8511-EAC2CB0204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DF66C48-876B-480B-AFC4-198592688C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graphicEl>
                                              <a:dgm id="{5DF66C48-876B-480B-AFC4-198592688C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5F395BF-4CFC-4AEC-B12B-B0E850610E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graphicEl>
                                              <a:dgm id="{A5F395BF-4CFC-4AEC-B12B-B0E850610E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392EBE6-635B-4B80-B551-D862B5092C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graphicEl>
                                              <a:dgm id="{B392EBE6-635B-4B80-B551-D862B5092C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lvlOne"/>
        </p:bldSub>
      </p:bldGraphic>
      <p:bldP spid="4" grpId="0" uiExpand="1"/>
      <p:bldP spid="36" grpId="0"/>
      <p:bldP spid="37" grpId="0" uiExpand="1"/>
      <p:bldP spid="38" grpId="0"/>
      <p:bldP spid="39" grpId="0"/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592B42-EA0D-4BF3-A698-1497BEC483B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sz="4400" dirty="0"/>
              <a:t>Skills</a:t>
            </a:r>
            <a:endParaRPr lang="en-AU" sz="4400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E7D3159A-52D7-47AD-8AA6-A02D507FA6D9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2608958" y="2089398"/>
            <a:ext cx="2616212" cy="978408"/>
          </a:xfrm>
        </p:spPr>
        <p:txBody>
          <a:bodyPr/>
          <a:lstStyle/>
          <a:p>
            <a:r>
              <a:rPr lang="en-US" sz="4400" dirty="0"/>
              <a:t>Channels</a:t>
            </a:r>
            <a:endParaRPr lang="en-AU" sz="4400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5380DE36-0A76-4F2D-AFAE-91F0F5CBB19B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r>
              <a:rPr lang="en-US" sz="4400" dirty="0"/>
              <a:t>Knowledge Sources</a:t>
            </a:r>
            <a:endParaRPr lang="en-AU" sz="4400" dirty="0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609D96E1-80E8-4D06-AEE0-3350E47991F5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r>
              <a:rPr lang="en-US" sz="4400" dirty="0"/>
              <a:t>Cognitive Services</a:t>
            </a:r>
            <a:endParaRPr lang="en-AU" sz="44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02823A8-358D-4DAC-A569-80E75BB88257}"/>
              </a:ext>
            </a:extLst>
          </p:cNvPr>
          <p:cNvSpPr>
            <a:spLocks noGrp="1"/>
          </p:cNvSpPr>
          <p:nvPr>
            <p:ph type="body" idx="27"/>
          </p:nvPr>
        </p:nvSpPr>
        <p:spPr>
          <a:xfrm>
            <a:off x="5939800" y="652740"/>
            <a:ext cx="2810591" cy="758864"/>
          </a:xfrm>
        </p:spPr>
        <p:txBody>
          <a:bodyPr>
            <a:no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dirty="0"/>
              <a:t>New or existing bots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dirty="0"/>
              <a:t>Extensible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dirty="0"/>
              <a:t>Programmable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88652B-B439-4AB5-8773-417F1E05177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883" y="466130"/>
            <a:ext cx="2616212" cy="1347749"/>
          </a:xfrm>
        </p:spPr>
        <p:txBody>
          <a:bodyPr>
            <a:normAutofit fontScale="90000"/>
          </a:bodyPr>
          <a:lstStyle/>
          <a:p>
            <a:r>
              <a:rPr lang="en-US" dirty="0"/>
              <a:t>Virtual Assistant</a:t>
            </a:r>
            <a:br>
              <a:rPr lang="en-US" dirty="0"/>
            </a:br>
            <a:r>
              <a:rPr lang="en-US" dirty="0"/>
              <a:t>Tour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D3D82C-BE40-43DE-B2B0-C8940BA35574}"/>
              </a:ext>
            </a:extLst>
          </p:cNvPr>
          <p:cNvSpPr txBox="1"/>
          <p:nvPr/>
        </p:nvSpPr>
        <p:spPr>
          <a:xfrm>
            <a:off x="10276487" y="6364749"/>
            <a:ext cx="1752600" cy="24622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algn="r">
              <a:defRPr sz="10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z="2000" dirty="0">
                <a:solidFill>
                  <a:schemeClr val="tx1"/>
                </a:solidFill>
              </a:rPr>
              <a:t>@</a:t>
            </a:r>
            <a:r>
              <a:rPr lang="en-US" sz="2000" dirty="0" err="1">
                <a:solidFill>
                  <a:schemeClr val="tx1"/>
                </a:solidFill>
              </a:rPr>
              <a:t>AsishPadhy</a:t>
            </a:r>
            <a:endParaRPr lang="en-AU" sz="2000" dirty="0">
              <a:solidFill>
                <a:schemeClr val="tx1"/>
              </a:solidFill>
            </a:endParaRPr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D1F22154-8C61-4B57-8F00-301DC664849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16818" y="6364749"/>
            <a:ext cx="285151" cy="286101"/>
          </a:xfrm>
          <a:prstGeom prst="rect">
            <a:avLst/>
          </a:prstGeom>
        </p:spPr>
      </p:pic>
      <p:sp>
        <p:nvSpPr>
          <p:cNvPr id="13" name="Text Placeholder 20">
            <a:extLst>
              <a:ext uri="{FF2B5EF4-FFF2-40B4-BE49-F238E27FC236}">
                <a16:creationId xmlns:a16="http://schemas.microsoft.com/office/drawing/2014/main" id="{014E6C83-E13C-44EB-81DC-0517A7075917}"/>
              </a:ext>
            </a:extLst>
          </p:cNvPr>
          <p:cNvSpPr txBox="1">
            <a:spLocks/>
          </p:cNvSpPr>
          <p:nvPr/>
        </p:nvSpPr>
        <p:spPr>
          <a:xfrm>
            <a:off x="20848" y="2134581"/>
            <a:ext cx="3714294" cy="7974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n-US"/>
            </a:defPPr>
            <a:lvl1pPr indent="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2000" b="1" cap="none">
                <a:ln/>
                <a:solidFill>
                  <a:schemeClr val="accent3"/>
                </a:solidFill>
                <a:effectLst/>
                <a:latin typeface="Yu Gothic UI Semilight" panose="020B0400000000000000" pitchFamily="34" charset="-128"/>
                <a:ea typeface="Yu Gothic UI Semilight" panose="020B0400000000000000" pitchFamily="34" charset="-128"/>
              </a:defRPr>
            </a:lvl1pPr>
            <a:lvl2pPr marL="742950" indent="-28575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cap="none">
                <a:effectLst/>
              </a:defRPr>
            </a:lvl2pPr>
            <a:lvl3pPr marL="1200150" indent="-28575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cap="none">
                <a:effectLst/>
              </a:defRPr>
            </a:lvl3pPr>
            <a:lvl4pPr marL="1543050" indent="-17145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4pPr>
            <a:lvl5pPr marL="2000250" indent="-17145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5pPr>
            <a:lvl6pPr marL="2514600" indent="-22860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6pPr>
            <a:lvl7pPr marL="2971800" indent="-22860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7pPr>
            <a:lvl8pPr marL="3429000" indent="-22860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8pPr>
            <a:lvl9pPr marL="3886200" indent="-22860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9pPr>
          </a:lstStyle>
          <a:p>
            <a:r>
              <a:rPr lang="en-US" dirty="0"/>
              <a:t>Components</a:t>
            </a:r>
            <a:endParaRPr lang="en-AU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26AF033-649A-48E2-88A0-D61F09BD2089}"/>
              </a:ext>
            </a:extLst>
          </p:cNvPr>
          <p:cNvGrpSpPr/>
          <p:nvPr/>
        </p:nvGrpSpPr>
        <p:grpSpPr>
          <a:xfrm rot="10800000" flipH="1">
            <a:off x="29528" y="2038998"/>
            <a:ext cx="2258291" cy="100800"/>
            <a:chOff x="2729180" y="3240138"/>
            <a:chExt cx="1532346" cy="100800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C70DB14-5EA1-43F8-9521-A3780A1AB1F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729180" y="3290538"/>
              <a:ext cx="1504927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AE699931-3E0D-4AA1-A69F-8C7EE76B36F5}"/>
                </a:ext>
              </a:extLst>
            </p:cNvPr>
            <p:cNvSpPr/>
            <p:nvPr userDrawn="1"/>
          </p:nvSpPr>
          <p:spPr>
            <a:xfrm>
              <a:off x="4210138" y="324013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42" name="Text Placeholder 25">
            <a:extLst>
              <a:ext uri="{FF2B5EF4-FFF2-40B4-BE49-F238E27FC236}">
                <a16:creationId xmlns:a16="http://schemas.microsoft.com/office/drawing/2014/main" id="{169CE1DB-176A-4EEA-91B9-1E085EF384AC}"/>
              </a:ext>
            </a:extLst>
          </p:cNvPr>
          <p:cNvSpPr txBox="1">
            <a:spLocks/>
          </p:cNvSpPr>
          <p:nvPr/>
        </p:nvSpPr>
        <p:spPr>
          <a:xfrm>
            <a:off x="5939799" y="2390524"/>
            <a:ext cx="2810591" cy="758864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Courier New" panose="02070309020205020404" pitchFamily="49" charset="0"/>
              <a:buNone/>
              <a:defRPr sz="1400" kern="1200" cap="none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Access Points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E.g. Teams, Emails, Web, Speech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AU" dirty="0"/>
          </a:p>
        </p:txBody>
      </p:sp>
      <p:sp>
        <p:nvSpPr>
          <p:cNvPr id="44" name="Text Placeholder 27">
            <a:extLst>
              <a:ext uri="{FF2B5EF4-FFF2-40B4-BE49-F238E27FC236}">
                <a16:creationId xmlns:a16="http://schemas.microsoft.com/office/drawing/2014/main" id="{2975CA73-05C4-48E2-9A05-B2083FE611A8}"/>
              </a:ext>
            </a:extLst>
          </p:cNvPr>
          <p:cNvSpPr txBox="1">
            <a:spLocks/>
          </p:cNvSpPr>
          <p:nvPr/>
        </p:nvSpPr>
        <p:spPr>
          <a:xfrm>
            <a:off x="5939801" y="3828020"/>
            <a:ext cx="2810591" cy="75886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Courier New" panose="02070309020205020404" pitchFamily="49" charset="0"/>
              <a:buNone/>
              <a:defRPr sz="1400" kern="1200" cap="none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Document Repositories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Line of Business databases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CRM and Employee Systems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AU" dirty="0"/>
          </a:p>
        </p:txBody>
      </p:sp>
      <p:sp>
        <p:nvSpPr>
          <p:cNvPr id="45" name="Text Placeholder 29">
            <a:extLst>
              <a:ext uri="{FF2B5EF4-FFF2-40B4-BE49-F238E27FC236}">
                <a16:creationId xmlns:a16="http://schemas.microsoft.com/office/drawing/2014/main" id="{B055CF68-5B12-406E-A3D1-84675DDF4D4A}"/>
              </a:ext>
            </a:extLst>
          </p:cNvPr>
          <p:cNvSpPr txBox="1">
            <a:spLocks/>
          </p:cNvSpPr>
          <p:nvPr/>
        </p:nvSpPr>
        <p:spPr>
          <a:xfrm>
            <a:off x="5915475" y="5364909"/>
            <a:ext cx="2810591" cy="758864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Courier New" panose="02070309020205020404" pitchFamily="49" charset="0"/>
              <a:buNone/>
              <a:defRPr sz="1400" kern="1200" cap="none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/>
              <a:t>Offload complexity and intelligence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/>
              <a:t>LUIS, QNA Maker, Azure Search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33637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8652B-B439-4AB5-8773-417F1E051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178" y="625175"/>
            <a:ext cx="4463843" cy="14533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/>
              <a:t>Microsoft Teams and Virtual Assistants (VA)</a:t>
            </a:r>
          </a:p>
        </p:txBody>
      </p:sp>
      <p:sp>
        <p:nvSpPr>
          <p:cNvPr id="14" name="Text Placeholder 22">
            <a:extLst>
              <a:ext uri="{FF2B5EF4-FFF2-40B4-BE49-F238E27FC236}">
                <a16:creationId xmlns:a16="http://schemas.microsoft.com/office/drawing/2014/main" id="{7913BEE1-474C-4152-920E-47B18EBFFDD4}"/>
              </a:ext>
            </a:extLst>
          </p:cNvPr>
          <p:cNvSpPr txBox="1">
            <a:spLocks/>
          </p:cNvSpPr>
          <p:nvPr/>
        </p:nvSpPr>
        <p:spPr>
          <a:xfrm>
            <a:off x="802178" y="2261420"/>
            <a:ext cx="4002936" cy="36379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Teams acts hosting interface for Bots</a:t>
            </a:r>
          </a:p>
          <a:p>
            <a:r>
              <a:rPr lang="en-US" dirty="0"/>
              <a:t>VA’s are code running in Azure App Service and listening to Team events</a:t>
            </a:r>
          </a:p>
          <a:p>
            <a:r>
              <a:rPr lang="en-US" dirty="0"/>
              <a:t>VA’s use multiple Azure Cognitive Services such as</a:t>
            </a:r>
          </a:p>
          <a:p>
            <a:pPr lvl="1"/>
            <a:r>
              <a:rPr lang="en-US" dirty="0"/>
              <a:t>LUIS</a:t>
            </a:r>
          </a:p>
          <a:p>
            <a:pPr lvl="1"/>
            <a:r>
              <a:rPr lang="en-US" dirty="0"/>
              <a:t>QNA Maker</a:t>
            </a:r>
          </a:p>
          <a:p>
            <a:pPr lvl="1"/>
            <a:r>
              <a:rPr lang="en-US" dirty="0"/>
              <a:t>Image</a:t>
            </a:r>
          </a:p>
          <a:p>
            <a:pPr lvl="1"/>
            <a:r>
              <a:rPr lang="en-US" dirty="0"/>
              <a:t>Speech</a:t>
            </a:r>
          </a:p>
          <a:p>
            <a:r>
              <a:rPr lang="en-US" dirty="0"/>
              <a:t>Responses from VA’s are fed back using Channels such as Teams App</a:t>
            </a:r>
          </a:p>
          <a:p>
            <a:pPr marL="0" indent="0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030C63D-C5F0-4D73-8CFE-150637592EA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289752" y="1694903"/>
            <a:ext cx="6095593" cy="3305962"/>
          </a:xfrm>
          <a:prstGeom prst="roundRect">
            <a:avLst>
              <a:gd name="adj" fmla="val 4380"/>
            </a:avLst>
          </a:prstGeom>
          <a:solidFill>
            <a:srgbClr val="FFFFFF">
              <a:shade val="85000"/>
            </a:srgbClr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4D3D82C-BE40-43DE-B2B0-C8940BA35574}"/>
              </a:ext>
            </a:extLst>
          </p:cNvPr>
          <p:cNvSpPr txBox="1"/>
          <p:nvPr/>
        </p:nvSpPr>
        <p:spPr>
          <a:xfrm>
            <a:off x="10296046" y="6318512"/>
            <a:ext cx="1752600" cy="24622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algn="r">
              <a:defRPr sz="10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spcAft>
                <a:spcPts val="600"/>
              </a:spcAft>
            </a:pPr>
            <a:r>
              <a:rPr lang="en-US" sz="2000" dirty="0">
                <a:solidFill>
                  <a:schemeClr val="tx1"/>
                </a:solidFill>
              </a:rPr>
              <a:t>@</a:t>
            </a:r>
            <a:r>
              <a:rPr lang="en-US" sz="2000" dirty="0" err="1">
                <a:solidFill>
                  <a:schemeClr val="tx1"/>
                </a:solidFill>
              </a:rPr>
              <a:t>AsishPadhy</a:t>
            </a:r>
            <a:endParaRPr lang="en-AU" sz="2000" dirty="0">
              <a:solidFill>
                <a:schemeClr val="tx1"/>
              </a:solidFill>
            </a:endParaRPr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D1F22154-8C61-4B57-8F00-301DC664849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36377" y="6318512"/>
            <a:ext cx="285151" cy="286101"/>
          </a:xfrm>
          <a:prstGeom prst="rect">
            <a:avLst/>
          </a:prstGeom>
        </p:spPr>
      </p:pic>
      <p:sp>
        <p:nvSpPr>
          <p:cNvPr id="13" name="Text Placeholder 20">
            <a:extLst>
              <a:ext uri="{FF2B5EF4-FFF2-40B4-BE49-F238E27FC236}">
                <a16:creationId xmlns:a16="http://schemas.microsoft.com/office/drawing/2014/main" id="{014E6C83-E13C-44EB-81DC-0517A7075917}"/>
              </a:ext>
            </a:extLst>
          </p:cNvPr>
          <p:cNvSpPr txBox="1">
            <a:spLocks/>
          </p:cNvSpPr>
          <p:nvPr/>
        </p:nvSpPr>
        <p:spPr>
          <a:xfrm>
            <a:off x="5289752" y="5219231"/>
            <a:ext cx="6095593" cy="467836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vert="horz" wrap="square" lIns="91440" tIns="45720" rIns="91440" bIns="45720" rtlCol="0" anchor="ctr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ln/>
                <a:solidFill>
                  <a:srgbClr val="FFFFFF"/>
                </a:solidFill>
              </a:rPr>
              <a:t>High Level Design</a:t>
            </a:r>
            <a:endParaRPr lang="en-AU" sz="1400" b="1" dirty="0">
              <a:ln/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9826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8652B-B439-4AB5-8773-417F1E051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185" y="254582"/>
            <a:ext cx="7173685" cy="1132114"/>
          </a:xfrm>
        </p:spPr>
        <p:txBody>
          <a:bodyPr>
            <a:normAutofit/>
          </a:bodyPr>
          <a:lstStyle/>
          <a:p>
            <a:r>
              <a:rPr lang="en-US" dirty="0"/>
              <a:t>Virtual Assistant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D3D82C-BE40-43DE-B2B0-C8940BA35574}"/>
              </a:ext>
            </a:extLst>
          </p:cNvPr>
          <p:cNvSpPr txBox="1"/>
          <p:nvPr/>
        </p:nvSpPr>
        <p:spPr>
          <a:xfrm>
            <a:off x="10276487" y="6364749"/>
            <a:ext cx="1752600" cy="24622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algn="r">
              <a:defRPr sz="10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z="2000" dirty="0">
                <a:solidFill>
                  <a:schemeClr val="tx1"/>
                </a:solidFill>
              </a:rPr>
              <a:t>@</a:t>
            </a:r>
            <a:r>
              <a:rPr lang="en-US" sz="2000" dirty="0" err="1">
                <a:solidFill>
                  <a:schemeClr val="tx1"/>
                </a:solidFill>
              </a:rPr>
              <a:t>AsishPadhy</a:t>
            </a:r>
            <a:endParaRPr lang="en-AU" sz="2000" dirty="0">
              <a:solidFill>
                <a:schemeClr val="tx1"/>
              </a:solidFill>
            </a:endParaRPr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D1F22154-8C61-4B57-8F00-301DC664849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16818" y="6364749"/>
            <a:ext cx="285151" cy="286101"/>
          </a:xfrm>
          <a:prstGeom prst="rect">
            <a:avLst/>
          </a:prstGeom>
        </p:spPr>
      </p:pic>
      <p:sp>
        <p:nvSpPr>
          <p:cNvPr id="13" name="Text Placeholder 20">
            <a:extLst>
              <a:ext uri="{FF2B5EF4-FFF2-40B4-BE49-F238E27FC236}">
                <a16:creationId xmlns:a16="http://schemas.microsoft.com/office/drawing/2014/main" id="{014E6C83-E13C-44EB-81DC-0517A7075917}"/>
              </a:ext>
            </a:extLst>
          </p:cNvPr>
          <p:cNvSpPr txBox="1">
            <a:spLocks/>
          </p:cNvSpPr>
          <p:nvPr/>
        </p:nvSpPr>
        <p:spPr>
          <a:xfrm>
            <a:off x="816895" y="1304352"/>
            <a:ext cx="4473108" cy="5690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ln/>
                <a:solidFill>
                  <a:schemeClr val="accent3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Template</a:t>
            </a:r>
            <a:endParaRPr lang="en-AU" sz="2000" b="1" dirty="0">
              <a:ln/>
              <a:solidFill>
                <a:schemeClr val="accent3"/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BD46DBE0-461E-4B5B-B474-51F2F6F6A4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0987059"/>
              </p:ext>
            </p:extLst>
          </p:nvPr>
        </p:nvGraphicFramePr>
        <p:xfrm>
          <a:off x="5410753" y="1528370"/>
          <a:ext cx="5576010" cy="42935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5" name="Text Placeholder 72">
            <a:extLst>
              <a:ext uri="{FF2B5EF4-FFF2-40B4-BE49-F238E27FC236}">
                <a16:creationId xmlns:a16="http://schemas.microsoft.com/office/drawing/2014/main" id="{2B35888D-D2B3-41FB-8976-A28E77E67426}"/>
              </a:ext>
            </a:extLst>
          </p:cNvPr>
          <p:cNvSpPr txBox="1">
            <a:spLocks/>
          </p:cNvSpPr>
          <p:nvPr/>
        </p:nvSpPr>
        <p:spPr>
          <a:xfrm>
            <a:off x="542852" y="2201108"/>
            <a:ext cx="5311245" cy="3216459"/>
          </a:xfrm>
          <a:prstGeom prst="rect">
            <a:avLst/>
          </a:prstGeom>
        </p:spPr>
        <p:txBody>
          <a:bodyPr/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Focus on Routing requests</a:t>
            </a:r>
          </a:p>
          <a:p>
            <a:r>
              <a:rPr lang="en-US" dirty="0"/>
              <a:t>Core scalability with Dispatch tool</a:t>
            </a:r>
          </a:p>
          <a:p>
            <a:r>
              <a:rPr lang="en-US" dirty="0"/>
              <a:t>Support for Telemetry (analytics)</a:t>
            </a:r>
          </a:p>
          <a:p>
            <a:r>
              <a:rPr lang="en-US" dirty="0"/>
              <a:t>Support for Content Moderation</a:t>
            </a:r>
          </a:p>
          <a:p>
            <a:r>
              <a:rPr lang="en-US" dirty="0"/>
              <a:t>Core support from LUIS and </a:t>
            </a:r>
            <a:r>
              <a:rPr lang="en-US" dirty="0" err="1"/>
              <a:t>QnA</a:t>
            </a:r>
            <a:r>
              <a:rPr lang="en-US" dirty="0"/>
              <a:t> services</a:t>
            </a:r>
          </a:p>
          <a:p>
            <a:r>
              <a:rPr lang="en-US" dirty="0"/>
              <a:t>Extensibility with Skills with existing bot functionalities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813781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8652B-B439-4AB5-8773-417F1E051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0499" y="-4307"/>
            <a:ext cx="7173685" cy="1132114"/>
          </a:xfrm>
        </p:spPr>
        <p:txBody>
          <a:bodyPr>
            <a:normAutofit/>
          </a:bodyPr>
          <a:lstStyle/>
          <a:p>
            <a:r>
              <a:rPr lang="en-US" dirty="0"/>
              <a:t>Virtual Assistant Flow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D3D82C-BE40-43DE-B2B0-C8940BA35574}"/>
              </a:ext>
            </a:extLst>
          </p:cNvPr>
          <p:cNvSpPr txBox="1"/>
          <p:nvPr/>
        </p:nvSpPr>
        <p:spPr>
          <a:xfrm>
            <a:off x="10276487" y="6364749"/>
            <a:ext cx="1752600" cy="24622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algn="r">
              <a:defRPr sz="10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z="2000" dirty="0">
                <a:solidFill>
                  <a:schemeClr val="tx1"/>
                </a:solidFill>
              </a:rPr>
              <a:t>@</a:t>
            </a:r>
            <a:r>
              <a:rPr lang="en-US" sz="2000" dirty="0" err="1">
                <a:solidFill>
                  <a:schemeClr val="tx1"/>
                </a:solidFill>
              </a:rPr>
              <a:t>AsishPadhy</a:t>
            </a:r>
            <a:endParaRPr lang="en-AU" sz="2000" dirty="0">
              <a:solidFill>
                <a:schemeClr val="tx1"/>
              </a:solidFill>
            </a:endParaRPr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D1F22154-8C61-4B57-8F00-301DC664849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16818" y="6364749"/>
            <a:ext cx="285151" cy="286101"/>
          </a:xfrm>
          <a:prstGeom prst="rect">
            <a:avLst/>
          </a:prstGeom>
        </p:spPr>
      </p:pic>
      <p:sp>
        <p:nvSpPr>
          <p:cNvPr id="13" name="Text Placeholder 20">
            <a:extLst>
              <a:ext uri="{FF2B5EF4-FFF2-40B4-BE49-F238E27FC236}">
                <a16:creationId xmlns:a16="http://schemas.microsoft.com/office/drawing/2014/main" id="{014E6C83-E13C-44EB-81DC-0517A7075917}"/>
              </a:ext>
            </a:extLst>
          </p:cNvPr>
          <p:cNvSpPr txBox="1">
            <a:spLocks/>
          </p:cNvSpPr>
          <p:nvPr/>
        </p:nvSpPr>
        <p:spPr>
          <a:xfrm>
            <a:off x="5327811" y="821804"/>
            <a:ext cx="1911640" cy="5690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ln/>
                <a:solidFill>
                  <a:schemeClr val="accent3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Design Flow</a:t>
            </a:r>
            <a:endParaRPr lang="en-AU" sz="2000" b="1" dirty="0">
              <a:ln/>
              <a:solidFill>
                <a:schemeClr val="accent3"/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3A9A3E7-DCFB-43D8-95AF-2DCD91676559}"/>
              </a:ext>
            </a:extLst>
          </p:cNvPr>
          <p:cNvGrpSpPr/>
          <p:nvPr/>
        </p:nvGrpSpPr>
        <p:grpSpPr>
          <a:xfrm>
            <a:off x="3498603" y="5304039"/>
            <a:ext cx="1599471" cy="1398139"/>
            <a:chOff x="390693" y="307946"/>
            <a:chExt cx="1599471" cy="1398139"/>
          </a:xfrm>
        </p:grpSpPr>
        <p:sp>
          <p:nvSpPr>
            <p:cNvPr id="30" name="Arrow: Right 29">
              <a:extLst>
                <a:ext uri="{FF2B5EF4-FFF2-40B4-BE49-F238E27FC236}">
                  <a16:creationId xmlns:a16="http://schemas.microsoft.com/office/drawing/2014/main" id="{5F97B2AD-8864-43FC-81E2-52C37D863D64}"/>
                </a:ext>
              </a:extLst>
            </p:cNvPr>
            <p:cNvSpPr/>
            <p:nvPr/>
          </p:nvSpPr>
          <p:spPr>
            <a:xfrm>
              <a:off x="390693" y="307946"/>
              <a:ext cx="1599471" cy="1398139"/>
            </a:xfrm>
            <a:prstGeom prst="rightArrow">
              <a:avLst>
                <a:gd name="adj1" fmla="val 70000"/>
                <a:gd name="adj2" fmla="val 50000"/>
              </a:avLst>
            </a:prstGeom>
          </p:spPr>
          <p:style>
            <a:lnRef idx="2">
              <a:schemeClr val="accent1"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Arrow: Right 4">
              <a:extLst>
                <a:ext uri="{FF2B5EF4-FFF2-40B4-BE49-F238E27FC236}">
                  <a16:creationId xmlns:a16="http://schemas.microsoft.com/office/drawing/2014/main" id="{9606D399-105A-44AB-BBC6-11687574C746}"/>
                </a:ext>
              </a:extLst>
            </p:cNvPr>
            <p:cNvSpPr txBox="1"/>
            <p:nvPr/>
          </p:nvSpPr>
          <p:spPr>
            <a:xfrm>
              <a:off x="790561" y="517667"/>
              <a:ext cx="779742" cy="9786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400" tIns="6350" rIns="12700" bIns="6350" numCol="1" spcCol="1270" anchor="ctr" anchorCtr="0">
              <a:noAutofit/>
            </a:bodyPr>
            <a:lstStyle/>
            <a:p>
              <a:pPr marL="57150" lvl="1" indent="-57150" algn="l" defTabSz="444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000" kern="1200" dirty="0">
                  <a:solidFill>
                    <a:srgbClr val="1B2434"/>
                  </a:solidFill>
                </a:rPr>
                <a:t>Knowledge Sources</a:t>
              </a:r>
              <a:endParaRPr lang="en-AU" sz="1000" kern="1200" dirty="0">
                <a:solidFill>
                  <a:srgbClr val="1B2434"/>
                </a:solidFill>
              </a:endParaRPr>
            </a:p>
            <a:p>
              <a:pPr marL="57150" lvl="1" indent="-57150" algn="l" defTabSz="444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000" kern="1200" dirty="0">
                  <a:solidFill>
                    <a:srgbClr val="1B2434"/>
                  </a:solidFill>
                </a:rPr>
                <a:t>Channels</a:t>
              </a:r>
              <a:endParaRPr lang="en-AU" sz="1000" kern="1200" dirty="0">
                <a:solidFill>
                  <a:srgbClr val="1B2434"/>
                </a:solidFill>
              </a:endParaRPr>
            </a:p>
            <a:p>
              <a:pPr marL="57150" lvl="1" indent="-57150" algn="l" defTabSz="444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000" kern="1200" dirty="0">
                  <a:solidFill>
                    <a:srgbClr val="1B2434"/>
                  </a:solidFill>
                </a:rPr>
                <a:t>User Inputs</a:t>
              </a:r>
              <a:endParaRPr lang="en-AU" sz="1000" kern="1200" dirty="0">
                <a:solidFill>
                  <a:srgbClr val="1B2434"/>
                </a:solidFill>
              </a:endParaRPr>
            </a:p>
            <a:p>
              <a:pPr marL="57150" lvl="1" indent="-57150" algn="l" defTabSz="444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000" kern="1200" dirty="0">
                  <a:solidFill>
                    <a:srgbClr val="1B2434"/>
                  </a:solidFill>
                </a:rPr>
                <a:t>Skills</a:t>
              </a:r>
              <a:endParaRPr lang="en-AU" sz="1000" kern="1200" dirty="0">
                <a:solidFill>
                  <a:srgbClr val="1B2434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81BA139-BF8A-4EE1-850F-F6A6CA14F89E}"/>
              </a:ext>
            </a:extLst>
          </p:cNvPr>
          <p:cNvGrpSpPr/>
          <p:nvPr/>
        </p:nvGrpSpPr>
        <p:grpSpPr>
          <a:xfrm>
            <a:off x="3107910" y="5603241"/>
            <a:ext cx="799735" cy="799735"/>
            <a:chOff x="0" y="607148"/>
            <a:chExt cx="799735" cy="799735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2FD9A340-242B-48AA-9717-8CE5F426142E}"/>
                </a:ext>
              </a:extLst>
            </p:cNvPr>
            <p:cNvSpPr/>
            <p:nvPr/>
          </p:nvSpPr>
          <p:spPr>
            <a:xfrm>
              <a:off x="0" y="607148"/>
              <a:ext cx="799735" cy="799735"/>
            </a:xfrm>
            <a:prstGeom prst="ellipse">
              <a:avLst/>
            </a:prstGeom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9" name="Oval 6">
              <a:extLst>
                <a:ext uri="{FF2B5EF4-FFF2-40B4-BE49-F238E27FC236}">
                  <a16:creationId xmlns:a16="http://schemas.microsoft.com/office/drawing/2014/main" id="{3A0C0FB7-2530-46F2-8F72-7EA04CF50C6B}"/>
                </a:ext>
              </a:extLst>
            </p:cNvPr>
            <p:cNvSpPr txBox="1"/>
            <p:nvPr/>
          </p:nvSpPr>
          <p:spPr>
            <a:xfrm>
              <a:off x="117118" y="724266"/>
              <a:ext cx="565499" cy="5654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kern="1200" dirty="0"/>
                <a:t>Define</a:t>
              </a:r>
              <a:endParaRPr lang="en-AU" sz="1400" kern="120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836C8EF-2B0C-42CF-9BF2-F987E2E672B7}"/>
              </a:ext>
            </a:extLst>
          </p:cNvPr>
          <p:cNvGrpSpPr/>
          <p:nvPr/>
        </p:nvGrpSpPr>
        <p:grpSpPr>
          <a:xfrm>
            <a:off x="5597910" y="5304039"/>
            <a:ext cx="1599471" cy="1398139"/>
            <a:chOff x="2490000" y="307946"/>
            <a:chExt cx="1599471" cy="1398139"/>
          </a:xfrm>
        </p:grpSpPr>
        <p:sp>
          <p:nvSpPr>
            <p:cNvPr id="26" name="Arrow: Right 25">
              <a:extLst>
                <a:ext uri="{FF2B5EF4-FFF2-40B4-BE49-F238E27FC236}">
                  <a16:creationId xmlns:a16="http://schemas.microsoft.com/office/drawing/2014/main" id="{EB9BC84D-EF43-433F-9E23-9A10573A4C7F}"/>
                </a:ext>
              </a:extLst>
            </p:cNvPr>
            <p:cNvSpPr/>
            <p:nvPr/>
          </p:nvSpPr>
          <p:spPr>
            <a:xfrm>
              <a:off x="2490000" y="307946"/>
              <a:ext cx="1599471" cy="1398139"/>
            </a:xfrm>
            <a:prstGeom prst="rightArrow">
              <a:avLst>
                <a:gd name="adj1" fmla="val 70000"/>
                <a:gd name="adj2" fmla="val 50000"/>
              </a:avLst>
            </a:prstGeom>
          </p:spPr>
          <p:style>
            <a:lnRef idx="2">
              <a:schemeClr val="accent1"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Arrow: Right 8">
              <a:extLst>
                <a:ext uri="{FF2B5EF4-FFF2-40B4-BE49-F238E27FC236}">
                  <a16:creationId xmlns:a16="http://schemas.microsoft.com/office/drawing/2014/main" id="{2291BBCC-3C6C-42CE-A235-DDCCB76EFBEB}"/>
                </a:ext>
              </a:extLst>
            </p:cNvPr>
            <p:cNvSpPr txBox="1"/>
            <p:nvPr/>
          </p:nvSpPr>
          <p:spPr>
            <a:xfrm>
              <a:off x="2889868" y="517667"/>
              <a:ext cx="779742" cy="9786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400" tIns="6350" rIns="12700" bIns="6350" numCol="1" spcCol="1270" anchor="ctr" anchorCtr="0">
              <a:noAutofit/>
            </a:bodyPr>
            <a:lstStyle/>
            <a:p>
              <a:pPr marL="57150" lvl="1" indent="-57150" algn="l" defTabSz="444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000" kern="1200" dirty="0">
                  <a:solidFill>
                    <a:srgbClr val="1B2434"/>
                  </a:solidFill>
                </a:rPr>
                <a:t>Virtual Assistant</a:t>
              </a:r>
              <a:endParaRPr lang="en-AU" sz="1000" kern="1200" dirty="0">
                <a:solidFill>
                  <a:srgbClr val="1B2434"/>
                </a:solidFill>
              </a:endParaRPr>
            </a:p>
            <a:p>
              <a:pPr marL="57150" lvl="1" indent="-57150" algn="l" defTabSz="444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000" kern="1200" dirty="0">
                  <a:solidFill>
                    <a:srgbClr val="1B2434"/>
                  </a:solidFill>
                </a:rPr>
                <a:t>QNA Maker</a:t>
              </a:r>
              <a:endParaRPr lang="en-AU" sz="1000" kern="1200" dirty="0">
                <a:solidFill>
                  <a:srgbClr val="1B2434"/>
                </a:solidFill>
              </a:endParaRPr>
            </a:p>
            <a:p>
              <a:pPr marL="57150" lvl="1" indent="-57150" algn="l" defTabSz="444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000" kern="1200" dirty="0">
                  <a:solidFill>
                    <a:srgbClr val="1B2434"/>
                  </a:solidFill>
                </a:rPr>
                <a:t>Custom Skills</a:t>
              </a:r>
              <a:endParaRPr lang="en-AU" sz="1000" kern="1200" dirty="0">
                <a:solidFill>
                  <a:srgbClr val="1B2434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279E260-929F-4635-BE33-92AB5F18B86E}"/>
              </a:ext>
            </a:extLst>
          </p:cNvPr>
          <p:cNvGrpSpPr/>
          <p:nvPr/>
        </p:nvGrpSpPr>
        <p:grpSpPr>
          <a:xfrm>
            <a:off x="5198050" y="5603241"/>
            <a:ext cx="799735" cy="799735"/>
            <a:chOff x="2090140" y="607148"/>
            <a:chExt cx="799735" cy="799735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C12CF35-9497-4655-9F24-7361A6921A77}"/>
                </a:ext>
              </a:extLst>
            </p:cNvPr>
            <p:cNvSpPr/>
            <p:nvPr/>
          </p:nvSpPr>
          <p:spPr>
            <a:xfrm>
              <a:off x="2090140" y="607148"/>
              <a:ext cx="799735" cy="799735"/>
            </a:xfrm>
            <a:prstGeom prst="ellipse">
              <a:avLst/>
            </a:prstGeom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Oval 10">
              <a:extLst>
                <a:ext uri="{FF2B5EF4-FFF2-40B4-BE49-F238E27FC236}">
                  <a16:creationId xmlns:a16="http://schemas.microsoft.com/office/drawing/2014/main" id="{8BED7001-B883-4BF5-BE87-9C9351B35485}"/>
                </a:ext>
              </a:extLst>
            </p:cNvPr>
            <p:cNvSpPr txBox="1"/>
            <p:nvPr/>
          </p:nvSpPr>
          <p:spPr>
            <a:xfrm>
              <a:off x="2207258" y="724266"/>
              <a:ext cx="565499" cy="5654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kern="1200" dirty="0"/>
                <a:t>Build</a:t>
              </a:r>
              <a:endParaRPr lang="en-AU" sz="1400" kern="1200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D6CA0CD-A8D2-4136-BD89-398DA7CF38CB}"/>
              </a:ext>
            </a:extLst>
          </p:cNvPr>
          <p:cNvGrpSpPr/>
          <p:nvPr/>
        </p:nvGrpSpPr>
        <p:grpSpPr>
          <a:xfrm>
            <a:off x="7697216" y="5304039"/>
            <a:ext cx="1599471" cy="1398139"/>
            <a:chOff x="4589306" y="307946"/>
            <a:chExt cx="1599471" cy="1398139"/>
          </a:xfrm>
        </p:grpSpPr>
        <p:sp>
          <p:nvSpPr>
            <p:cNvPr id="22" name="Arrow: Right 21">
              <a:extLst>
                <a:ext uri="{FF2B5EF4-FFF2-40B4-BE49-F238E27FC236}">
                  <a16:creationId xmlns:a16="http://schemas.microsoft.com/office/drawing/2014/main" id="{5607597C-8471-4881-BC12-52F96D389B8C}"/>
                </a:ext>
              </a:extLst>
            </p:cNvPr>
            <p:cNvSpPr/>
            <p:nvPr/>
          </p:nvSpPr>
          <p:spPr>
            <a:xfrm>
              <a:off x="4589306" y="307946"/>
              <a:ext cx="1599471" cy="1398139"/>
            </a:xfrm>
            <a:prstGeom prst="rightArrow">
              <a:avLst>
                <a:gd name="adj1" fmla="val 70000"/>
                <a:gd name="adj2" fmla="val 50000"/>
              </a:avLst>
            </a:prstGeom>
          </p:spPr>
          <p:style>
            <a:lnRef idx="2">
              <a:schemeClr val="accent1"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Arrow: Right 12">
              <a:extLst>
                <a:ext uri="{FF2B5EF4-FFF2-40B4-BE49-F238E27FC236}">
                  <a16:creationId xmlns:a16="http://schemas.microsoft.com/office/drawing/2014/main" id="{01BF4D55-E846-40E2-B7BC-AAEA46FEB68F}"/>
                </a:ext>
              </a:extLst>
            </p:cNvPr>
            <p:cNvSpPr txBox="1"/>
            <p:nvPr/>
          </p:nvSpPr>
          <p:spPr>
            <a:xfrm>
              <a:off x="4989174" y="517667"/>
              <a:ext cx="779742" cy="9786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400" tIns="6350" rIns="12700" bIns="6350" numCol="1" spcCol="1270" anchor="ctr" anchorCtr="0">
              <a:noAutofit/>
            </a:bodyPr>
            <a:lstStyle/>
            <a:p>
              <a:pPr marL="57150" lvl="1" indent="-57150" algn="l" defTabSz="444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000" kern="1200" dirty="0">
                  <a:solidFill>
                    <a:srgbClr val="1B2434"/>
                  </a:solidFill>
                </a:rPr>
                <a:t>Azure Hosting</a:t>
              </a:r>
              <a:endParaRPr lang="en-AU" sz="1000" kern="1200" dirty="0">
                <a:solidFill>
                  <a:srgbClr val="1B2434"/>
                </a:solidFill>
              </a:endParaRPr>
            </a:p>
            <a:p>
              <a:pPr marL="57150" lvl="1" indent="-57150" algn="l" defTabSz="444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000" kern="1200" dirty="0">
                  <a:solidFill>
                    <a:srgbClr val="1B2434"/>
                  </a:solidFill>
                </a:rPr>
                <a:t>Channel Hosting</a:t>
              </a:r>
              <a:endParaRPr lang="en-AU" sz="1000" kern="1200" dirty="0">
                <a:solidFill>
                  <a:srgbClr val="1B2434"/>
                </a:solidFill>
              </a:endParaRPr>
            </a:p>
            <a:p>
              <a:pPr marL="57150" lvl="1" indent="-57150" algn="l" defTabSz="444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000" kern="1200" dirty="0">
                  <a:solidFill>
                    <a:srgbClr val="1B2434"/>
                  </a:solidFill>
                </a:rPr>
                <a:t>AI Hosting</a:t>
              </a:r>
              <a:endParaRPr lang="en-AU" sz="1000" kern="1200" dirty="0">
                <a:solidFill>
                  <a:srgbClr val="1B2434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5C5B9B5-45F4-4634-9EDC-08577EC9E053}"/>
              </a:ext>
            </a:extLst>
          </p:cNvPr>
          <p:cNvGrpSpPr/>
          <p:nvPr/>
        </p:nvGrpSpPr>
        <p:grpSpPr>
          <a:xfrm>
            <a:off x="7297356" y="5603241"/>
            <a:ext cx="799735" cy="799735"/>
            <a:chOff x="4189446" y="607148"/>
            <a:chExt cx="799735" cy="799735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EF26C5E-F48E-4545-8B87-BEAB92EB98FE}"/>
                </a:ext>
              </a:extLst>
            </p:cNvPr>
            <p:cNvSpPr/>
            <p:nvPr/>
          </p:nvSpPr>
          <p:spPr>
            <a:xfrm>
              <a:off x="4189446" y="607148"/>
              <a:ext cx="799735" cy="799735"/>
            </a:xfrm>
            <a:prstGeom prst="ellipse">
              <a:avLst/>
            </a:prstGeom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Oval 14">
              <a:extLst>
                <a:ext uri="{FF2B5EF4-FFF2-40B4-BE49-F238E27FC236}">
                  <a16:creationId xmlns:a16="http://schemas.microsoft.com/office/drawing/2014/main" id="{F20F44FA-E7BE-4C5D-BBEB-B19958BF7EB6}"/>
                </a:ext>
              </a:extLst>
            </p:cNvPr>
            <p:cNvSpPr txBox="1"/>
            <p:nvPr/>
          </p:nvSpPr>
          <p:spPr>
            <a:xfrm>
              <a:off x="4306564" y="724266"/>
              <a:ext cx="565499" cy="5654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kern="1200" dirty="0"/>
                <a:t>Deploy</a:t>
              </a:r>
              <a:endParaRPr lang="en-AU" sz="1400" kern="1200" dirty="0"/>
            </a:p>
          </p:txBody>
        </p:sp>
      </p:grpSp>
      <p:pic>
        <p:nvPicPr>
          <p:cNvPr id="32" name="Picture Placeholder 53">
            <a:extLst>
              <a:ext uri="{FF2B5EF4-FFF2-40B4-BE49-F238E27FC236}">
                <a16:creationId xmlns:a16="http://schemas.microsoft.com/office/drawing/2014/main" id="{E9567946-98F4-4636-8945-9EFA05085E9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56968" r="-56968"/>
          <a:stretch/>
        </p:blipFill>
        <p:spPr>
          <a:xfrm>
            <a:off x="0" y="1553961"/>
            <a:ext cx="12192000" cy="3492500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27865898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64">
            <a:extLst>
              <a:ext uri="{FF2B5EF4-FFF2-40B4-BE49-F238E27FC236}">
                <a16:creationId xmlns:a16="http://schemas.microsoft.com/office/drawing/2014/main" id="{DF6A9299-1D12-47E2-9DD4-03342553C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7FABA271-D144-486A-B654-F5E711E93B5F}"/>
              </a:ext>
            </a:extLst>
          </p:cNvPr>
          <p:cNvSpPr txBox="1">
            <a:spLocks/>
          </p:cNvSpPr>
          <p:nvPr/>
        </p:nvSpPr>
        <p:spPr>
          <a:xfrm>
            <a:off x="7865806" y="-160599"/>
            <a:ext cx="3706762" cy="16081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3600" cap="all">
                <a:ln w="3175" cmpd="sng">
                  <a:noFill/>
                </a:ln>
                <a:effectLst/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/>
              <a:t>Virtual Assistant build</a:t>
            </a:r>
          </a:p>
        </p:txBody>
      </p:sp>
      <p:pic>
        <p:nvPicPr>
          <p:cNvPr id="20" name="Picture Placeholder 19" descr="Engineers assembling robotics in factory">
            <a:extLst>
              <a:ext uri="{FF2B5EF4-FFF2-40B4-BE49-F238E27FC236}">
                <a16:creationId xmlns:a16="http://schemas.microsoft.com/office/drawing/2014/main" id="{3330B498-1497-4DA8-99F4-8F8159B24FF9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4"/>
          <a:srcRect l="21017" r="5468" b="-2"/>
          <a:stretch/>
        </p:blipFill>
        <p:spPr>
          <a:xfrm>
            <a:off x="20" y="975"/>
            <a:ext cx="7552924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19D996-1EAD-4EC5-92CC-5A60F9A9E91F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7865805" y="2050602"/>
            <a:ext cx="3826841" cy="4314907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r>
              <a:rPr lang="en-US" dirty="0"/>
              <a:t>Get an Azure subscription</a:t>
            </a:r>
          </a:p>
          <a:p>
            <a:r>
              <a:rPr lang="en-US" dirty="0"/>
              <a:t>Set up Subscription and LUIS</a:t>
            </a:r>
          </a:p>
          <a:p>
            <a:r>
              <a:rPr lang="en-US" dirty="0"/>
              <a:t>Install prerequisites for VA setup</a:t>
            </a:r>
          </a:p>
          <a:p>
            <a:r>
              <a:rPr lang="en-US" dirty="0"/>
              <a:t>Prepare cost and hosting plan</a:t>
            </a:r>
          </a:p>
          <a:p>
            <a:r>
              <a:rPr lang="en-US" dirty="0"/>
              <a:t>Create a Virtual Assistant using the template</a:t>
            </a:r>
          </a:p>
          <a:p>
            <a:r>
              <a:rPr lang="en-US" dirty="0"/>
              <a:t>Deploy Azure Resources </a:t>
            </a:r>
          </a:p>
          <a:p>
            <a:r>
              <a:rPr lang="en-US" dirty="0"/>
              <a:t>Customize the solution to your organization needs</a:t>
            </a:r>
          </a:p>
          <a:p>
            <a:r>
              <a:rPr lang="en-US" dirty="0"/>
              <a:t>Build and Add Skills</a:t>
            </a:r>
          </a:p>
          <a:p>
            <a:r>
              <a:rPr lang="en-US" dirty="0"/>
              <a:t>Start using Virtual Assistant in Teams</a:t>
            </a:r>
          </a:p>
          <a:p>
            <a:endParaRPr lang="en-US" dirty="0"/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96A9F691-FCB8-482E-A833-5140004BB9E6}"/>
              </a:ext>
            </a:extLst>
          </p:cNvPr>
          <p:cNvSpPr txBox="1">
            <a:spLocks/>
          </p:cNvSpPr>
          <p:nvPr/>
        </p:nvSpPr>
        <p:spPr>
          <a:xfrm>
            <a:off x="8023846" y="1323581"/>
            <a:ext cx="4473108" cy="5690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ln/>
                <a:solidFill>
                  <a:schemeClr val="accent3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STEPS</a:t>
            </a:r>
            <a:endParaRPr lang="en-AU" sz="2000" b="1" dirty="0">
              <a:ln/>
              <a:solidFill>
                <a:schemeClr val="accent3"/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7E682C-8A2E-4E90-97D2-19C7ED49AE78}"/>
              </a:ext>
            </a:extLst>
          </p:cNvPr>
          <p:cNvSpPr txBox="1"/>
          <p:nvPr/>
        </p:nvSpPr>
        <p:spPr>
          <a:xfrm>
            <a:off x="10276487" y="6405389"/>
            <a:ext cx="1752600" cy="24622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algn="r">
              <a:defRPr sz="10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spcAft>
                <a:spcPts val="600"/>
              </a:spcAft>
            </a:pPr>
            <a:r>
              <a:rPr lang="en-US" sz="2000" dirty="0">
                <a:solidFill>
                  <a:schemeClr val="tx1"/>
                </a:solidFill>
              </a:rPr>
              <a:t>@</a:t>
            </a:r>
            <a:r>
              <a:rPr lang="en-US" sz="2000" dirty="0" err="1">
                <a:solidFill>
                  <a:schemeClr val="tx1"/>
                </a:solidFill>
              </a:rPr>
              <a:t>AsishPadhy</a:t>
            </a:r>
            <a:endParaRPr lang="en-AU" sz="2000" dirty="0">
              <a:solidFill>
                <a:schemeClr val="tx1"/>
              </a:solidFill>
            </a:endParaRPr>
          </a:p>
        </p:txBody>
      </p:sp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:a16="http://schemas.microsoft.com/office/drawing/2014/main" id="{D1876037-4C4F-4809-AD49-05E55621C54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16818" y="6405389"/>
            <a:ext cx="285151" cy="28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2961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5">
            <a:extLst>
              <a:ext uri="{FF2B5EF4-FFF2-40B4-BE49-F238E27FC236}">
                <a16:creationId xmlns:a16="http://schemas.microsoft.com/office/drawing/2014/main" id="{DF6A9299-1D12-47E2-9DD4-03342553C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7FABA271-D144-486A-B654-F5E711E93B5F}"/>
              </a:ext>
            </a:extLst>
          </p:cNvPr>
          <p:cNvSpPr txBox="1">
            <a:spLocks/>
          </p:cNvSpPr>
          <p:nvPr/>
        </p:nvSpPr>
        <p:spPr>
          <a:xfrm>
            <a:off x="6400800" y="160333"/>
            <a:ext cx="5147730" cy="16419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3600" cap="all">
                <a:ln w="3175" cmpd="sng">
                  <a:noFill/>
                </a:ln>
                <a:effectLst/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/>
              <a:t>Custom Skills</a:t>
            </a:r>
          </a:p>
        </p:txBody>
      </p:sp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3330B498-1497-4DA8-99F4-8F8159B24FF9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22585" r="11415"/>
          <a:stretch/>
        </p:blipFill>
        <p:spPr>
          <a:xfrm>
            <a:off x="20" y="975"/>
            <a:ext cx="609598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19D996-1EAD-4EC5-92CC-5A60F9A9E91F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400800" y="2251587"/>
            <a:ext cx="5147730" cy="363793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Provided Skill template as a starting point</a:t>
            </a:r>
          </a:p>
          <a:p>
            <a:r>
              <a:rPr lang="en-US" dirty="0"/>
              <a:t>Extend an existing custom bot to skill</a:t>
            </a:r>
          </a:p>
          <a:p>
            <a:r>
              <a:rPr lang="en-US" dirty="0"/>
              <a:t>Add the skill to virtual assistant using </a:t>
            </a:r>
            <a:r>
              <a:rPr lang="en-US" dirty="0" err="1"/>
              <a:t>botskills</a:t>
            </a:r>
            <a:r>
              <a:rPr lang="en-US" dirty="0"/>
              <a:t> command</a:t>
            </a:r>
          </a:p>
          <a:p>
            <a:r>
              <a:rPr lang="en-US" dirty="0"/>
              <a:t>Update the dispatch skill in assistant</a:t>
            </a:r>
          </a:p>
          <a:p>
            <a:r>
              <a:rPr lang="en-US" dirty="0"/>
              <a:t>Support Authentication </a:t>
            </a:r>
          </a:p>
          <a:p>
            <a:r>
              <a:rPr lang="en-US" dirty="0"/>
              <a:t>Available Skills CLI tool</a:t>
            </a:r>
          </a:p>
          <a:p>
            <a:endParaRPr lang="en-US" dirty="0"/>
          </a:p>
          <a:p>
            <a:endParaRPr lang="en-US" dirty="0"/>
          </a:p>
          <a:p>
            <a:pPr marL="0" indent="0"/>
            <a:endParaRPr lang="en-US" dirty="0"/>
          </a:p>
          <a:p>
            <a:endParaRPr lang="en-US" dirty="0"/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96A9F691-FCB8-482E-A833-5140004BB9E6}"/>
              </a:ext>
            </a:extLst>
          </p:cNvPr>
          <p:cNvSpPr txBox="1">
            <a:spLocks/>
          </p:cNvSpPr>
          <p:nvPr/>
        </p:nvSpPr>
        <p:spPr>
          <a:xfrm>
            <a:off x="6400800" y="1315597"/>
            <a:ext cx="4473108" cy="5690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ln/>
                <a:solidFill>
                  <a:schemeClr val="accent3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Abilities</a:t>
            </a:r>
            <a:endParaRPr lang="en-AU" sz="2000" b="1" dirty="0">
              <a:ln/>
              <a:solidFill>
                <a:schemeClr val="accent3"/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7E682C-8A2E-4E90-97D2-19C7ED49AE78}"/>
              </a:ext>
            </a:extLst>
          </p:cNvPr>
          <p:cNvSpPr txBox="1"/>
          <p:nvPr/>
        </p:nvSpPr>
        <p:spPr>
          <a:xfrm>
            <a:off x="10276487" y="6405389"/>
            <a:ext cx="1752600" cy="24622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algn="r">
              <a:defRPr sz="10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spcAft>
                <a:spcPts val="600"/>
              </a:spcAft>
            </a:pPr>
            <a:r>
              <a:rPr lang="en-US" sz="2000" dirty="0">
                <a:solidFill>
                  <a:schemeClr val="tx1"/>
                </a:solidFill>
              </a:rPr>
              <a:t>@</a:t>
            </a:r>
            <a:r>
              <a:rPr lang="en-US" sz="2000" dirty="0" err="1">
                <a:solidFill>
                  <a:schemeClr val="tx1"/>
                </a:solidFill>
              </a:rPr>
              <a:t>AsishPadhy</a:t>
            </a:r>
            <a:endParaRPr lang="en-AU" sz="2000" dirty="0">
              <a:solidFill>
                <a:schemeClr val="tx1"/>
              </a:solidFill>
            </a:endParaRPr>
          </a:p>
        </p:txBody>
      </p:sp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:a16="http://schemas.microsoft.com/office/drawing/2014/main" id="{D1876037-4C4F-4809-AD49-05E55621C54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16818" y="6405389"/>
            <a:ext cx="285151" cy="28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6239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B7241-C2B7-4F61-A69C-236E16A5F6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59709" y="4050264"/>
            <a:ext cx="5700416" cy="1412858"/>
          </a:xfrm>
        </p:spPr>
        <p:txBody>
          <a:bodyPr>
            <a:normAutofit/>
          </a:bodyPr>
          <a:lstStyle/>
          <a:p>
            <a:r>
              <a:rPr lang="en-US" sz="4000"/>
              <a:t>Demo</a:t>
            </a:r>
            <a:endParaRPr lang="ru-RU" sz="40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FD3B61-D7B5-4C7A-80FB-02A3436F88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59709" y="5466298"/>
            <a:ext cx="5700416" cy="401101"/>
          </a:xfrm>
        </p:spPr>
        <p:txBody>
          <a:bodyPr>
            <a:normAutofit/>
          </a:bodyPr>
          <a:lstStyle/>
          <a:p>
            <a:r>
              <a:rPr lang="en-US" dirty="0"/>
              <a:t>Let’s Code</a:t>
            </a:r>
            <a:endParaRPr lang="ru-RU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C1A4634-CF00-456C-BBEC-CEAAAAD06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1339066">
            <a:off x="6271701" y="-388326"/>
            <a:ext cx="4860947" cy="4224413"/>
            <a:chOff x="5281603" y="104899"/>
            <a:chExt cx="6910397" cy="6005491"/>
          </a:xfrm>
        </p:grpSpPr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90EFC584-AC34-453E-8A9C-7BEB89F64A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avLst/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4196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5E9C08F-794C-4E4D-AFF0-0A9858956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F1C99F1A-BB7C-49E1-98CF-DE28920915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73B542F9-2D05-417C-A7AD-7AFFB7E0B0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6FF1997A-17D4-4819-9FC2-B884E31044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321503FF-7286-464B-8630-3BA09AB8D0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E8A67DC0-D5C3-472C-AEAD-035EED2C69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5A07BA38-40D5-4536-B326-48FBBFA1035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96D5E409-3A71-49C0-95CE-D1538BDE001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670021DA-07B9-4496-8207-A757FAB41D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3B27B1A5-5C41-4BC2-9105-D39F5E0C4E8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D5B4BDD0-9FB4-452D-A638-BFD7F32AAC7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CCF1E199-162B-4EAA-B5F7-D9163A1FF5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B0AE6598-0863-406C-ADA1-A775032624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43371116-3488-4DB2-A304-1F3C5928D16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A908A675-2DB3-443D-9FD0-66C85E1CE7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DC278961-7F1D-429D-BEBE-98973C7064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71ADF9F0-31DE-49C4-924E-888A58F0AC0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46107732-E440-421D-976A-BD8673768F7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D60366E1-EC44-4EFF-A8C6-ECDE627CB9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D9A78416-2D8B-4B20-98C8-1029FD46033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37BE981C-5C80-4E13-9FD8-B35455F759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18F430D8-931C-4E93-9D8C-1357AD8DB0E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F4C41E18-8B54-480B-83D8-8176A053910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AFC2AFA4-1C48-4D20-8B9F-8EEA48F3D6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1156742D-7511-44F3-BB8C-4F52C41B96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0F5B4A8E-5A92-468F-AFA9-29EE21CAB3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0B1B3F74-161B-4BC9-9E53-04EAF47627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DD4E709A-22B5-40DA-96AF-AC16C377B5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7CE75552-806C-4FF6-A5C3-3B8DEA629D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71B20381-8B16-4D78-9E15-1D8ED59DDB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10C44C95-4178-4E32-BB3A-33475943AF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8EE41B3A-EEFE-4CB9-872E-414F7958D5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52922CEA-12B3-483F-9178-4C62B3CF27A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03F5F6A6-C06F-42AE-9FBD-4B3BCB4ACC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661ED679-2530-4361-B95B-B05F1C9415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135C9826-4C9B-4A12-BC07-700ACCD405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3C2E88E6-BE2E-4523-962A-86D55D7D17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927BAF17-D38B-4F1C-B564-BC3B5E5A846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6FDD6921-0E35-49D0-B71C-28BBA43752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9955FA46-DEA3-469F-B77D-93DC5E2663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3669F542-38C0-48F1-8AAC-2969D20A50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B710B796-9CE4-4EB4-BF7F-11851B718E2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8C0281A4-7AF1-4013-837D-31C95EEECF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9EDB2E49-0514-48F8-BC6A-83DE95F117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8B2B6D20-7D59-4DF1-BFD3-A4C5708CF79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5B00B150-B796-4C5C-AC31-98D060282F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A89CD9D5-F74D-4CE0-9C43-EC23B03979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4C1AB5F8-6407-403F-B281-8B192B383F1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1C7BFA8A-97EA-4088-A90E-A902C03FB2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8D2DC1CD-8EC5-4976-ADEB-2E06164C096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67277F67-4C66-4421-AE77-90895E800B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3E05E8F7-5B28-4E47-924C-90D8456CD7E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5A85ACD6-DBB1-401A-BBBA-003F9B77AE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7B2C7E58-C86A-4951-B94C-D73FA7FDA4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D02D4B54-E8D9-4A8E-A8AF-D0BA9FDC4A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D90138EB-1F72-421B-AEFA-A56128397B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5F559951-B6A6-4E50-BC91-2E2C2D55F2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D77725C9-CDB3-41D2-AFD0-4BFC5F90835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5C36F5EB-F912-43CE-8DBF-86CBC786C6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635FAFC1-CD70-4F35-BEAC-92156D10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754F09C1-35B1-4C5D-AFCE-0FF5E433492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23EF58D0-8110-451E-82EC-9D42493F171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C014D619-9F4F-484E-B941-8476F8B1BA9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42C3904F-B896-45BD-B89B-F91A9553505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3C857C33-5660-41D2-85EF-8DF89C7A180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CD37B5DF-F507-4477-BDDA-A16D8660393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82059CCF-A142-4899-9CB2-96989FDB0C9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9D54F23F-3CCE-4230-9450-7E0F57C832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7A327725-CC82-4EC4-BC62-404DF8C928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D43BC259-8300-4DA0-B0F4-9D4F96A76A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4587A259-7B5F-4BB1-ACBB-9F8AFE340EE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2D793FA1-D76B-4059-9FC6-4A43614CD03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865E1101-60DE-4A2E-83CB-F2120F3EE88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5FC297E9-5BAF-4DFE-98C5-D210C07A624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3088415C-6522-4AB4-8D73-0BEFB4E71B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FCD617DB-B3D3-4213-A9DD-8BA7932B15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1450E7E0-1ACD-47BB-9687-C3FBFEEE806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A595F51C-2E95-4044-B3D8-A2F59644385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A87D73B1-3A33-491F-BA89-51B28391063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5AA11822-C803-4DDB-8BD4-A72F060068DC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/>
          <a:srcRect r="3" b="11229"/>
          <a:stretch/>
        </p:blipFill>
        <p:spPr>
          <a:xfrm>
            <a:off x="6080591" y="-2008"/>
            <a:ext cx="4787317" cy="3415082"/>
          </a:xfrm>
          <a:custGeom>
            <a:avLst/>
            <a:gdLst/>
            <a:ahLst/>
            <a:cxnLst/>
            <a:rect l="l" t="t" r="r" b="b"/>
            <a:pathLst>
              <a:path w="4411344" h="3146878">
                <a:moveTo>
                  <a:pt x="211873" y="0"/>
                </a:moveTo>
                <a:lnTo>
                  <a:pt x="4199471" y="0"/>
                </a:lnTo>
                <a:lnTo>
                  <a:pt x="4205314" y="11242"/>
                </a:lnTo>
                <a:cubicBezTo>
                  <a:pt x="4337510" y="294369"/>
                  <a:pt x="4411344" y="610214"/>
                  <a:pt x="4411344" y="943304"/>
                </a:cubicBezTo>
                <a:cubicBezTo>
                  <a:pt x="4411344" y="2085328"/>
                  <a:pt x="3543413" y="3024636"/>
                  <a:pt x="2431189" y="3137588"/>
                </a:cubicBezTo>
                <a:lnTo>
                  <a:pt x="2247220" y="3146878"/>
                </a:lnTo>
                <a:lnTo>
                  <a:pt x="2164124" y="3146878"/>
                </a:lnTo>
                <a:lnTo>
                  <a:pt x="1980155" y="3137588"/>
                </a:lnTo>
                <a:cubicBezTo>
                  <a:pt x="867932" y="3024636"/>
                  <a:pt x="0" y="2085328"/>
                  <a:pt x="0" y="943304"/>
                </a:cubicBezTo>
                <a:cubicBezTo>
                  <a:pt x="0" y="610214"/>
                  <a:pt x="73835" y="294369"/>
                  <a:pt x="206030" y="11242"/>
                </a:cubicBezTo>
                <a:close/>
              </a:path>
            </a:pathLst>
          </a:custGeom>
        </p:spPr>
      </p:pic>
      <p:sp>
        <p:nvSpPr>
          <p:cNvPr id="105" name="Rectangle 104">
            <a:extLst>
              <a:ext uri="{FF2B5EF4-FFF2-40B4-BE49-F238E27FC236}">
                <a16:creationId xmlns:a16="http://schemas.microsoft.com/office/drawing/2014/main" id="{73710393-C767-43F2-8FBD-DFC6C6DE6F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9033" y="4357158"/>
            <a:ext cx="723900" cy="1778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24BFFD1D-EF0D-48A3-9398-5E7B376877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9884888">
            <a:off x="-455822" y="254671"/>
            <a:ext cx="6564414" cy="5704814"/>
            <a:chOff x="5281603" y="104899"/>
            <a:chExt cx="6910397" cy="6005491"/>
          </a:xfrm>
        </p:grpSpPr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689353F2-B99A-4264-BFDB-C10D8AD9C2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avLst/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4196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9F98F031-719D-4CBA-9C8B-E0A16DED2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7F0BF977-B855-4AE5-99C3-F8550048EA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C05AF72D-9C25-41BB-AFCB-D81AB9F0D1D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4409F544-D26B-4B8D-A0B1-2B69366CAF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6140E36F-2ED8-4E26-A0A6-22A45C16F00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B0B721E5-9AB8-40F1-B00D-6167560899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009CFBE9-3E08-47A9-B687-16CF8470F5A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545ECBDB-CBEA-4FE2-9E19-DE507EB6AC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51074F87-299E-4574-9457-E4F77FCE152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CE00CA3D-9F09-45AE-A510-200EA63E7B1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63163250-DF2D-468F-B58F-00BAA42AA12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681CDB55-0C2A-4128-AFAE-E4E44AF7A4E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A1A5269C-2089-465D-A3AE-65A3CE6CBB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8819BCAD-CAB9-4FE6-9F21-B85071FB525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FB5EC56C-C8D8-4050-A2D1-B7B3FCCAA17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54491DEA-A55D-4C28-8AA6-9691A9A623E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C3D2A244-B4BB-40E3-B23C-5A15E1136B1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A00BE7D9-15CD-4F76-8597-011B589BD9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C2903E31-22BB-47A0-BDF6-353CA627EBD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28FBC987-7B23-444C-9FC8-ADF3DB98AC4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2BD496B3-1F2A-4819-87F8-C5495A44782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78223F66-B81A-4BA8-898A-9296BA7715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A4F6E2F1-3B98-4D0D-A2CC-CD3D340222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0B0DE108-EDF9-4067-B14D-3F17C4178F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F055FFCF-CA93-4598-B922-5EA1194432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87523144-7D36-41B0-86AA-C3B35B135FC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9D512F63-F2C0-48C7-82E7-2A84D3F29F0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D99DBCA8-4345-4F25-8A39-13AFB2301B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FE38C341-8388-4F81-8CBC-B056FC5B357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3D20619E-EAE0-4725-B705-3D96E4F2BC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C098F849-CF8B-4E75-97B7-14CB4C0AEE3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CBDDB4DD-24C7-4C8F-BE07-DC216C48D2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>
                <a:extLst>
                  <a:ext uri="{FF2B5EF4-FFF2-40B4-BE49-F238E27FC236}">
                    <a16:creationId xmlns:a16="http://schemas.microsoft.com/office/drawing/2014/main" id="{96E2ABB4-F943-4C41-B285-49F7197BB0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41">
                <a:extLst>
                  <a:ext uri="{FF2B5EF4-FFF2-40B4-BE49-F238E27FC236}">
                    <a16:creationId xmlns:a16="http://schemas.microsoft.com/office/drawing/2014/main" id="{203E42AE-9861-4212-A16A-678589A4A9D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>
                <a:extLst>
                  <a:ext uri="{FF2B5EF4-FFF2-40B4-BE49-F238E27FC236}">
                    <a16:creationId xmlns:a16="http://schemas.microsoft.com/office/drawing/2014/main" id="{35CD4731-613E-42C2-A908-A29E0AF020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3">
                <a:extLst>
                  <a:ext uri="{FF2B5EF4-FFF2-40B4-BE49-F238E27FC236}">
                    <a16:creationId xmlns:a16="http://schemas.microsoft.com/office/drawing/2014/main" id="{11001F03-2B3E-4023-8260-E9EA19376B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4">
                <a:extLst>
                  <a:ext uri="{FF2B5EF4-FFF2-40B4-BE49-F238E27FC236}">
                    <a16:creationId xmlns:a16="http://schemas.microsoft.com/office/drawing/2014/main" id="{D7702AAD-5D5B-43DA-8A9F-6221A6FBB7B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5">
                <a:extLst>
                  <a:ext uri="{FF2B5EF4-FFF2-40B4-BE49-F238E27FC236}">
                    <a16:creationId xmlns:a16="http://schemas.microsoft.com/office/drawing/2014/main" id="{76E0DD68-D9E9-4561-8866-9A2D4C773FD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>
                <a:extLst>
                  <a:ext uri="{FF2B5EF4-FFF2-40B4-BE49-F238E27FC236}">
                    <a16:creationId xmlns:a16="http://schemas.microsoft.com/office/drawing/2014/main" id="{77220253-1375-4EAE-9C85-48074FA204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DAEA6172-DD83-42B0-A5F8-EF4B4CC9EFE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43A7DA82-BA46-4425-BD0B-179C4381EB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BB050357-22AB-495E-B0C2-817819D207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95872618-FD07-41C6-A602-6BA800CA8D6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260EBF58-84D1-4B32-9EC8-DF37EB9069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46BFE94F-474A-453D-AE3A-E4D9D48B054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7B3DA309-9228-4CBE-874D-94C7DDF021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>
                <a:extLst>
                  <a:ext uri="{FF2B5EF4-FFF2-40B4-BE49-F238E27FC236}">
                    <a16:creationId xmlns:a16="http://schemas.microsoft.com/office/drawing/2014/main" id="{45109F74-E11C-47CD-8176-A40CB370C03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>
                <a:extLst>
                  <a:ext uri="{FF2B5EF4-FFF2-40B4-BE49-F238E27FC236}">
                    <a16:creationId xmlns:a16="http://schemas.microsoft.com/office/drawing/2014/main" id="{8E8D113C-6520-46F0-95D7-D91F597A6A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3B703F40-0099-48A5-B79D-D7FF353A64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46DEE307-85EF-4D2A-A1B3-A8D009DE450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>
                <a:extLst>
                  <a:ext uri="{FF2B5EF4-FFF2-40B4-BE49-F238E27FC236}">
                    <a16:creationId xmlns:a16="http://schemas.microsoft.com/office/drawing/2014/main" id="{6600D9A5-388A-4962-914B-1E57A004C8B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D1D8C77F-83F8-4142-8766-2CDD2E28EA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1214FE36-2FD1-49AD-AA59-F50D2BAB01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B59FD549-6C27-406B-8154-0FEEC74C27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ABBFD3F1-CDDE-47A0-89AD-80663926BF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id="{B1AFA091-C2EE-45A9-9D47-6641B3D0098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>
                <a:extLst>
                  <a:ext uri="{FF2B5EF4-FFF2-40B4-BE49-F238E27FC236}">
                    <a16:creationId xmlns:a16="http://schemas.microsoft.com/office/drawing/2014/main" id="{587CC879-926F-4955-AB23-62E0F3B6A4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4E6EA0EB-77AA-4D8F-A1C9-F0AFA039FC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EEDD9179-D665-453B-8A0D-C8AB157747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BBC4C827-7F4E-4E60-A479-6CCAAC82AD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B8DAB12A-BCD3-43ED-A83B-A624D1665F2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>
                <a:extLst>
                  <a:ext uri="{FF2B5EF4-FFF2-40B4-BE49-F238E27FC236}">
                    <a16:creationId xmlns:a16="http://schemas.microsoft.com/office/drawing/2014/main" id="{50401A41-60CB-4425-AA21-70CDEE8B22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>
                <a:extLst>
                  <a:ext uri="{FF2B5EF4-FFF2-40B4-BE49-F238E27FC236}">
                    <a16:creationId xmlns:a16="http://schemas.microsoft.com/office/drawing/2014/main" id="{27DB940E-119E-46EA-8B0D-8048C979BF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>
                <a:extLst>
                  <a:ext uri="{FF2B5EF4-FFF2-40B4-BE49-F238E27FC236}">
                    <a16:creationId xmlns:a16="http://schemas.microsoft.com/office/drawing/2014/main" id="{9F999AF0-B77A-4AA0-9E7F-42E13BE7D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5C14ECD8-D20A-4BB6-BF51-7CD2AF473CD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>
                <a:extLst>
                  <a:ext uri="{FF2B5EF4-FFF2-40B4-BE49-F238E27FC236}">
                    <a16:creationId xmlns:a16="http://schemas.microsoft.com/office/drawing/2014/main" id="{01E0E2E8-C70C-4BAC-AB01-192030B0E1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>
                <a:extLst>
                  <a:ext uri="{FF2B5EF4-FFF2-40B4-BE49-F238E27FC236}">
                    <a16:creationId xmlns:a16="http://schemas.microsoft.com/office/drawing/2014/main" id="{1A03B16D-75A6-46C2-94F8-7606F808B6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>
                <a:extLst>
                  <a:ext uri="{FF2B5EF4-FFF2-40B4-BE49-F238E27FC236}">
                    <a16:creationId xmlns:a16="http://schemas.microsoft.com/office/drawing/2014/main" id="{E3410BDA-E31B-490A-B7C8-351F2FE9B78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>
                <a:extLst>
                  <a:ext uri="{FF2B5EF4-FFF2-40B4-BE49-F238E27FC236}">
                    <a16:creationId xmlns:a16="http://schemas.microsoft.com/office/drawing/2014/main" id="{43741A8F-ACE2-4F43-8F65-B04C4E633DD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>
                <a:extLst>
                  <a:ext uri="{FF2B5EF4-FFF2-40B4-BE49-F238E27FC236}">
                    <a16:creationId xmlns:a16="http://schemas.microsoft.com/office/drawing/2014/main" id="{0EB9D00F-067B-4545-AC39-D926522168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>
                <a:extLst>
                  <a:ext uri="{FF2B5EF4-FFF2-40B4-BE49-F238E27FC236}">
                    <a16:creationId xmlns:a16="http://schemas.microsoft.com/office/drawing/2014/main" id="{B8D5F767-383B-4436-BEEA-66F30CACC5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179">
                <a:extLst>
                  <a:ext uri="{FF2B5EF4-FFF2-40B4-BE49-F238E27FC236}">
                    <a16:creationId xmlns:a16="http://schemas.microsoft.com/office/drawing/2014/main" id="{99361825-C629-4530-AE2C-7FC66CDDD6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>
                <a:extLst>
                  <a:ext uri="{FF2B5EF4-FFF2-40B4-BE49-F238E27FC236}">
                    <a16:creationId xmlns:a16="http://schemas.microsoft.com/office/drawing/2014/main" id="{7EE53B6E-474F-4D28-87BC-DB5811B9F04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>
                <a:extLst>
                  <a:ext uri="{FF2B5EF4-FFF2-40B4-BE49-F238E27FC236}">
                    <a16:creationId xmlns:a16="http://schemas.microsoft.com/office/drawing/2014/main" id="{6763B8F6-C347-40A9-B37B-4EECA39705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>
                <a:extLst>
                  <a:ext uri="{FF2B5EF4-FFF2-40B4-BE49-F238E27FC236}">
                    <a16:creationId xmlns:a16="http://schemas.microsoft.com/office/drawing/2014/main" id="{BC178CC7-64D9-4B97-B662-2114AEB8F24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>
                <a:extLst>
                  <a:ext uri="{FF2B5EF4-FFF2-40B4-BE49-F238E27FC236}">
                    <a16:creationId xmlns:a16="http://schemas.microsoft.com/office/drawing/2014/main" id="{3F746BDD-0A58-475C-88FC-C6DA717AE9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>
                <a:extLst>
                  <a:ext uri="{FF2B5EF4-FFF2-40B4-BE49-F238E27FC236}">
                    <a16:creationId xmlns:a16="http://schemas.microsoft.com/office/drawing/2014/main" id="{D7FA4519-C611-4777-AED5-EDDBCFDC13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>
                <a:extLst>
                  <a:ext uri="{FF2B5EF4-FFF2-40B4-BE49-F238E27FC236}">
                    <a16:creationId xmlns:a16="http://schemas.microsoft.com/office/drawing/2014/main" id="{6E45A983-6315-4DD7-9BB6-1F68AF308DA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>
                <a:extLst>
                  <a:ext uri="{FF2B5EF4-FFF2-40B4-BE49-F238E27FC236}">
                    <a16:creationId xmlns:a16="http://schemas.microsoft.com/office/drawing/2014/main" id="{5FCA867F-6B2A-4332-98E3-F69F237772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8" name="Picture 17" descr="A desktop computer sitting on top of a desk&#10;&#10;Description automatically generated">
            <a:extLst>
              <a:ext uri="{FF2B5EF4-FFF2-40B4-BE49-F238E27FC236}">
                <a16:creationId xmlns:a16="http://schemas.microsoft.com/office/drawing/2014/main" id="{9EBBF9CF-8376-4C08-80DD-E1BE74FF5F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176" r="-2" b="13459"/>
          <a:stretch/>
        </p:blipFill>
        <p:spPr>
          <a:xfrm>
            <a:off x="-2334" y="10"/>
            <a:ext cx="5441859" cy="5654930"/>
          </a:xfrm>
          <a:custGeom>
            <a:avLst/>
            <a:gdLst/>
            <a:ahLst/>
            <a:cxnLst/>
            <a:rect l="l" t="t" r="r" b="b"/>
            <a:pathLst>
              <a:path w="5067519" h="5265942">
                <a:moveTo>
                  <a:pt x="0" y="0"/>
                </a:moveTo>
                <a:lnTo>
                  <a:pt x="4097786" y="0"/>
                </a:lnTo>
                <a:lnTo>
                  <a:pt x="4176264" y="71326"/>
                </a:lnTo>
                <a:cubicBezTo>
                  <a:pt x="4726927" y="621989"/>
                  <a:pt x="5067519" y="1382723"/>
                  <a:pt x="5067519" y="2223006"/>
                </a:cubicBezTo>
                <a:cubicBezTo>
                  <a:pt x="5067519" y="3903573"/>
                  <a:pt x="3705150" y="5265942"/>
                  <a:pt x="2024583" y="5265942"/>
                </a:cubicBezTo>
                <a:cubicBezTo>
                  <a:pt x="1315594" y="5265942"/>
                  <a:pt x="663237" y="5023470"/>
                  <a:pt x="145914" y="4616926"/>
                </a:cubicBezTo>
                <a:lnTo>
                  <a:pt x="0" y="4489006"/>
                </a:lnTo>
                <a:close/>
              </a:path>
            </a:pathLst>
          </a:cu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4B6BC64-5CC0-4487-A445-6CD4849F63D7}"/>
              </a:ext>
            </a:extLst>
          </p:cNvPr>
          <p:cNvSpPr txBox="1"/>
          <p:nvPr/>
        </p:nvSpPr>
        <p:spPr>
          <a:xfrm>
            <a:off x="10276487" y="6364749"/>
            <a:ext cx="1752600" cy="24622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algn="r">
              <a:defRPr sz="10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spcAft>
                <a:spcPts val="600"/>
              </a:spcAft>
            </a:pPr>
            <a:r>
              <a:rPr lang="en-US" sz="2000">
                <a:solidFill>
                  <a:schemeClr val="tx1"/>
                </a:solidFill>
              </a:rPr>
              <a:t>@AsishPadhy</a:t>
            </a:r>
            <a:endParaRPr lang="en-AU" sz="2000">
              <a:solidFill>
                <a:schemeClr val="tx1"/>
              </a:solidFill>
            </a:endParaRPr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EE1B168A-0BF3-4645-B093-C4D6C157C3E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16818" y="6364749"/>
            <a:ext cx="285151" cy="28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231551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Company logo">
            <a:extLst>
              <a:ext uri="{FF2B5EF4-FFF2-40B4-BE49-F238E27FC236}">
                <a16:creationId xmlns:a16="http://schemas.microsoft.com/office/drawing/2014/main" id="{CB42B89C-8D04-47C2-9942-FD44452D41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7165975" y="2909887"/>
            <a:ext cx="1133475" cy="581025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BC30F8-1890-4494-869A-DCD11E9F5FF4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464584" y="2047460"/>
            <a:ext cx="4473108" cy="3071191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r>
              <a:rPr lang="en-US"/>
              <a:t>Provide a way to expand on available or new conversational or AI abilities</a:t>
            </a:r>
          </a:p>
          <a:p>
            <a:r>
              <a:rPr lang="en-US"/>
              <a:t>Addons at Organizational scope</a:t>
            </a:r>
          </a:p>
          <a:p>
            <a:r>
              <a:rPr lang="en-US"/>
              <a:t>Skills allows to reuse existing conversational features</a:t>
            </a:r>
          </a:p>
          <a:p>
            <a:r>
              <a:rPr lang="en-US"/>
              <a:t>Some startup template skills provided by Microsoft</a:t>
            </a:r>
          </a:p>
          <a:p>
            <a:r>
              <a:rPr lang="en-US"/>
              <a:t>      E.g.</a:t>
            </a:r>
          </a:p>
          <a:p>
            <a:pPr lvl="1"/>
            <a:r>
              <a:rPr lang="en-US"/>
              <a:t>Email Skill</a:t>
            </a:r>
          </a:p>
          <a:p>
            <a:pPr lvl="1"/>
            <a:r>
              <a:rPr lang="en-US"/>
              <a:t>Todo Skill</a:t>
            </a:r>
          </a:p>
          <a:p>
            <a:pPr lvl="1"/>
            <a:r>
              <a:rPr lang="en-US"/>
              <a:t>Calendar Skill</a:t>
            </a:r>
            <a:endParaRPr lang="en-US" dirty="0"/>
          </a:p>
        </p:txBody>
      </p:sp>
      <p:pic>
        <p:nvPicPr>
          <p:cNvPr id="14" name="Picture Placeholder 13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88819B26-0884-4E6D-BEDA-80CCE122F2B1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6"/>
          <a:srcRect t="3765" b="3765"/>
          <a:stretch/>
        </p:blipFill>
        <p:spPr>
          <a:xfrm>
            <a:off x="5421313" y="2197100"/>
            <a:ext cx="6770687" cy="2881313"/>
          </a:xfrm>
          <a:prstGeom prst="rect">
            <a:avLst/>
          </a:prstGeom>
          <a:noFill/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5E2BC184-D0F5-4856-9D59-730C705C73CE}"/>
              </a:ext>
            </a:extLst>
          </p:cNvPr>
          <p:cNvSpPr txBox="1">
            <a:spLocks/>
          </p:cNvSpPr>
          <p:nvPr/>
        </p:nvSpPr>
        <p:spPr>
          <a:xfrm>
            <a:off x="803185" y="254582"/>
            <a:ext cx="7173685" cy="113211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3600" cap="all">
                <a:ln w="3175" cmpd="sng">
                  <a:noFill/>
                </a:ln>
                <a:effectLst/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Skills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0113A7EB-A7D8-4928-BD4B-784D506F1F1C}"/>
              </a:ext>
            </a:extLst>
          </p:cNvPr>
          <p:cNvSpPr txBox="1">
            <a:spLocks/>
          </p:cNvSpPr>
          <p:nvPr/>
        </p:nvSpPr>
        <p:spPr>
          <a:xfrm>
            <a:off x="803185" y="1230261"/>
            <a:ext cx="4473108" cy="5690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ln/>
                <a:solidFill>
                  <a:schemeClr val="accent3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Custom Abilities</a:t>
            </a:r>
            <a:endParaRPr lang="en-AU" sz="2000" b="1" dirty="0">
              <a:ln/>
              <a:solidFill>
                <a:schemeClr val="accent3"/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EC8A074-54F7-4C32-A8C9-3F246A4D4848}"/>
              </a:ext>
            </a:extLst>
          </p:cNvPr>
          <p:cNvSpPr txBox="1"/>
          <p:nvPr/>
        </p:nvSpPr>
        <p:spPr>
          <a:xfrm>
            <a:off x="10276487" y="6405389"/>
            <a:ext cx="1752600" cy="24622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algn="r">
              <a:defRPr sz="10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spcAft>
                <a:spcPts val="600"/>
              </a:spcAft>
            </a:pPr>
            <a:r>
              <a:rPr lang="en-US" sz="2000" dirty="0">
                <a:solidFill>
                  <a:schemeClr val="tx1"/>
                </a:solidFill>
              </a:rPr>
              <a:t>@</a:t>
            </a:r>
            <a:r>
              <a:rPr lang="en-US" sz="2000" dirty="0" err="1">
                <a:solidFill>
                  <a:schemeClr val="tx1"/>
                </a:solidFill>
              </a:rPr>
              <a:t>AsishPadhy</a:t>
            </a:r>
            <a:endParaRPr lang="en-AU" sz="2000" dirty="0">
              <a:solidFill>
                <a:schemeClr val="tx1"/>
              </a:solidFill>
            </a:endParaRPr>
          </a:p>
        </p:txBody>
      </p:sp>
      <p:pic>
        <p:nvPicPr>
          <p:cNvPr id="20" name="Picture 19" descr="A close up of a logo&#10;&#10;Description automatically generated">
            <a:extLst>
              <a:ext uri="{FF2B5EF4-FFF2-40B4-BE49-F238E27FC236}">
                <a16:creationId xmlns:a16="http://schemas.microsoft.com/office/drawing/2014/main" id="{4448C86B-76E7-4896-AC18-7A2C11538E2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16818" y="6405389"/>
            <a:ext cx="285151" cy="28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1119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A53ED3FC-3BE8-4F1F-BEF1-74B1C7217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416AE50-0B64-4695-85BE-EE31EDEF7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909" y="808055"/>
            <a:ext cx="3979205" cy="14533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/>
              <a:t>Use cases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05DB8034-72A1-4069-B96F-06D38C8AEF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2178" y="2261420"/>
            <a:ext cx="4002936" cy="363793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Single routing interface for multiple bot scenarios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dirty="0"/>
              <a:t>Automated learning platform with extension to multiple channels</a:t>
            </a:r>
            <a:endParaRPr lang="en-US"/>
          </a:p>
          <a:p>
            <a:pPr>
              <a:buFont typeface="Arial"/>
              <a:buChar char="•"/>
            </a:pPr>
            <a:r>
              <a:rPr lang="en-US" dirty="0"/>
              <a:t>E.g.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dirty="0"/>
              <a:t>Customer Service Request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dirty="0"/>
              <a:t>Planner and Organizer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dirty="0"/>
              <a:t>Go to Help / Support Request</a:t>
            </a:r>
            <a:endParaRPr lang="en-US"/>
          </a:p>
        </p:txBody>
      </p:sp>
      <p:pic>
        <p:nvPicPr>
          <p:cNvPr id="25" name="Picture 12" descr="A person using a computer&#10;&#10;Description automatically generated">
            <a:extLst>
              <a:ext uri="{FF2B5EF4-FFF2-40B4-BE49-F238E27FC236}">
                <a16:creationId xmlns:a16="http://schemas.microsoft.com/office/drawing/2014/main" id="{DEDC53E5-25A2-43BB-9567-BDE2B5216B2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4"/>
          <a:stretch/>
        </p:blipFill>
        <p:spPr>
          <a:xfrm>
            <a:off x="5289752" y="1313480"/>
            <a:ext cx="6095593" cy="4068808"/>
          </a:xfrm>
          <a:prstGeom prst="roundRect">
            <a:avLst>
              <a:gd name="adj" fmla="val 4380"/>
            </a:avLst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D4D2CEE-D3D2-46EB-B85B-D09297F52024}"/>
              </a:ext>
            </a:extLst>
          </p:cNvPr>
          <p:cNvSpPr txBox="1"/>
          <p:nvPr/>
        </p:nvSpPr>
        <p:spPr>
          <a:xfrm>
            <a:off x="10276487" y="6405389"/>
            <a:ext cx="1752600" cy="24622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algn="r">
              <a:defRPr sz="10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spcAft>
                <a:spcPts val="600"/>
              </a:spcAft>
            </a:pPr>
            <a:r>
              <a:rPr lang="en-US" sz="2000" dirty="0">
                <a:solidFill>
                  <a:schemeClr val="tx1"/>
                </a:solidFill>
              </a:rPr>
              <a:t>@</a:t>
            </a:r>
            <a:r>
              <a:rPr lang="en-US" sz="2000" dirty="0" err="1">
                <a:solidFill>
                  <a:schemeClr val="tx1"/>
                </a:solidFill>
              </a:rPr>
              <a:t>AsishPadhy</a:t>
            </a:r>
            <a:endParaRPr lang="en-AU" sz="2000" dirty="0">
              <a:solidFill>
                <a:schemeClr val="tx1"/>
              </a:solidFill>
            </a:endParaRPr>
          </a:p>
        </p:txBody>
      </p:sp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7EC5AAD8-1832-40E6-B8F1-FB896BA3ED3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16818" y="6405389"/>
            <a:ext cx="285151" cy="28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381070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A53ED3FC-3BE8-4F1F-BEF1-74B1C7217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D4D2CEE-D3D2-46EB-B85B-D09297F52024}"/>
              </a:ext>
            </a:extLst>
          </p:cNvPr>
          <p:cNvSpPr txBox="1"/>
          <p:nvPr/>
        </p:nvSpPr>
        <p:spPr>
          <a:xfrm>
            <a:off x="10276487" y="6405389"/>
            <a:ext cx="1752600" cy="24622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algn="r">
              <a:defRPr sz="10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spcAft>
                <a:spcPts val="600"/>
              </a:spcAft>
            </a:pPr>
            <a:r>
              <a:rPr lang="en-US" sz="2000" dirty="0">
                <a:solidFill>
                  <a:schemeClr val="tx1"/>
                </a:solidFill>
              </a:rPr>
              <a:t>@</a:t>
            </a:r>
            <a:r>
              <a:rPr lang="en-US" sz="2000" dirty="0" err="1">
                <a:solidFill>
                  <a:schemeClr val="tx1"/>
                </a:solidFill>
              </a:rPr>
              <a:t>AsishPadhy</a:t>
            </a:r>
            <a:endParaRPr lang="en-AU" sz="2000" dirty="0">
              <a:solidFill>
                <a:schemeClr val="tx1"/>
              </a:solidFill>
            </a:endParaRPr>
          </a:p>
        </p:txBody>
      </p:sp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7EC5AAD8-1832-40E6-B8F1-FB896BA3ED3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16818" y="6405389"/>
            <a:ext cx="285151" cy="286101"/>
          </a:xfrm>
          <a:prstGeom prst="rect">
            <a:avLst/>
          </a:prstGeom>
        </p:spPr>
      </p:pic>
      <p:sp>
        <p:nvSpPr>
          <p:cNvPr id="8" name="Title 4">
            <a:extLst>
              <a:ext uri="{FF2B5EF4-FFF2-40B4-BE49-F238E27FC236}">
                <a16:creationId xmlns:a16="http://schemas.microsoft.com/office/drawing/2014/main" id="{DFB3A5A0-660F-44BE-A1F7-54774A0EF9A0}"/>
              </a:ext>
            </a:extLst>
          </p:cNvPr>
          <p:cNvSpPr txBox="1">
            <a:spLocks/>
          </p:cNvSpPr>
          <p:nvPr/>
        </p:nvSpPr>
        <p:spPr>
          <a:xfrm>
            <a:off x="533400" y="30988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/>
              <a:t>Things to know</a:t>
            </a:r>
            <a:endParaRPr lang="en-AU" dirty="0"/>
          </a:p>
        </p:txBody>
      </p:sp>
      <p:sp>
        <p:nvSpPr>
          <p:cNvPr id="15" name="Text Placeholder 26">
            <a:extLst>
              <a:ext uri="{FF2B5EF4-FFF2-40B4-BE49-F238E27FC236}">
                <a16:creationId xmlns:a16="http://schemas.microsoft.com/office/drawing/2014/main" id="{3BD655A5-2C3B-463A-9BAE-975962801AD2}"/>
              </a:ext>
            </a:extLst>
          </p:cNvPr>
          <p:cNvSpPr txBox="1">
            <a:spLocks/>
          </p:cNvSpPr>
          <p:nvPr/>
        </p:nvSpPr>
        <p:spPr>
          <a:xfrm>
            <a:off x="533400" y="2952430"/>
            <a:ext cx="4818063" cy="22494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Update </a:t>
            </a:r>
            <a:r>
              <a:rPr lang="en-US" dirty="0" err="1"/>
              <a:t>parameters.template.json</a:t>
            </a:r>
            <a:r>
              <a:rPr lang="en-US" dirty="0"/>
              <a:t> to customize the virtual assistant azure resources deployment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Quickly train </a:t>
            </a:r>
            <a:r>
              <a:rPr lang="en-US" dirty="0" err="1"/>
              <a:t>QnA</a:t>
            </a:r>
            <a:r>
              <a:rPr lang="en-US" dirty="0"/>
              <a:t> and LUIS using LU files in Resources folder under Deployment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Activate LUIS and assign authoring key to prevent service drops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Identify load and plan cost for Azure Search RPUs</a:t>
            </a:r>
            <a:endParaRPr lang="en-AU" dirty="0"/>
          </a:p>
        </p:txBody>
      </p:sp>
      <p:sp>
        <p:nvSpPr>
          <p:cNvPr id="16" name="Text Placeholder 27">
            <a:extLst>
              <a:ext uri="{FF2B5EF4-FFF2-40B4-BE49-F238E27FC236}">
                <a16:creationId xmlns:a16="http://schemas.microsoft.com/office/drawing/2014/main" id="{A27C6146-D79E-4B7E-B1B5-99E89F62AF6B}"/>
              </a:ext>
            </a:extLst>
          </p:cNvPr>
          <p:cNvSpPr txBox="1">
            <a:spLocks/>
          </p:cNvSpPr>
          <p:nvPr/>
        </p:nvSpPr>
        <p:spPr>
          <a:xfrm>
            <a:off x="604520" y="2319919"/>
            <a:ext cx="2916238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000" b="1">
                <a:ln/>
                <a:solidFill>
                  <a:schemeClr val="accent3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Virtual Assistant</a:t>
            </a:r>
            <a:endParaRPr lang="en-AU" sz="2000" b="1" dirty="0">
              <a:ln/>
              <a:solidFill>
                <a:schemeClr val="accent3"/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</a:endParaRPr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14E7497C-776D-48C7-9E51-9F384738C116}"/>
              </a:ext>
            </a:extLst>
          </p:cNvPr>
          <p:cNvSpPr txBox="1">
            <a:spLocks/>
          </p:cNvSpPr>
          <p:nvPr/>
        </p:nvSpPr>
        <p:spPr>
          <a:xfrm>
            <a:off x="6256339" y="2952430"/>
            <a:ext cx="5310187" cy="22494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/>
              <a:t>Update Skills dialog for custom prompts and flow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/>
              <a:t>Deploy the skill to Virtual Assistant after complete individual testing using bot emulator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/>
              <a:t>Don’t make skill too specific or heavy. Keep it light and scalable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/>
              <a:t>Create more granular independent skills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AU"/>
              <a:t>Use Direct line Speech for easy accessibility</a:t>
            </a:r>
            <a:endParaRPr lang="en-AU" dirty="0"/>
          </a:p>
        </p:txBody>
      </p:sp>
      <p:sp>
        <p:nvSpPr>
          <p:cNvPr id="19" name="Text Placeholder 29">
            <a:extLst>
              <a:ext uri="{FF2B5EF4-FFF2-40B4-BE49-F238E27FC236}">
                <a16:creationId xmlns:a16="http://schemas.microsoft.com/office/drawing/2014/main" id="{4A8E6A37-86FB-4A6A-9CB4-7AD796962A4D}"/>
              </a:ext>
            </a:extLst>
          </p:cNvPr>
          <p:cNvSpPr txBox="1">
            <a:spLocks/>
          </p:cNvSpPr>
          <p:nvPr/>
        </p:nvSpPr>
        <p:spPr>
          <a:xfrm>
            <a:off x="6256339" y="2328967"/>
            <a:ext cx="2914650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000" b="1">
                <a:ln/>
                <a:solidFill>
                  <a:schemeClr val="accent3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Skills</a:t>
            </a:r>
            <a:endParaRPr lang="en-AU" sz="2000" b="1" dirty="0">
              <a:ln/>
              <a:solidFill>
                <a:schemeClr val="accent3"/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09768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A53ED3FC-3BE8-4F1F-BEF1-74B1C7217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D4D2CEE-D3D2-46EB-B85B-D09297F52024}"/>
              </a:ext>
            </a:extLst>
          </p:cNvPr>
          <p:cNvSpPr txBox="1"/>
          <p:nvPr/>
        </p:nvSpPr>
        <p:spPr>
          <a:xfrm>
            <a:off x="10276487" y="6405389"/>
            <a:ext cx="1752600" cy="24622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algn="r">
              <a:defRPr sz="10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spcAft>
                <a:spcPts val="600"/>
              </a:spcAft>
            </a:pPr>
            <a:r>
              <a:rPr lang="en-US" sz="2000" dirty="0">
                <a:solidFill>
                  <a:schemeClr val="tx1"/>
                </a:solidFill>
              </a:rPr>
              <a:t>@</a:t>
            </a:r>
            <a:r>
              <a:rPr lang="en-US" sz="2000" dirty="0" err="1">
                <a:solidFill>
                  <a:schemeClr val="tx1"/>
                </a:solidFill>
              </a:rPr>
              <a:t>AsishPadhy</a:t>
            </a:r>
            <a:endParaRPr lang="en-AU" sz="2000" dirty="0">
              <a:solidFill>
                <a:schemeClr val="tx1"/>
              </a:solidFill>
            </a:endParaRPr>
          </a:p>
        </p:txBody>
      </p:sp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7EC5AAD8-1832-40E6-B8F1-FB896BA3ED3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16818" y="6405389"/>
            <a:ext cx="285151" cy="286101"/>
          </a:xfrm>
          <a:prstGeom prst="rect">
            <a:avLst/>
          </a:prstGeom>
        </p:spPr>
      </p:pic>
      <p:sp>
        <p:nvSpPr>
          <p:cNvPr id="8" name="Title 4">
            <a:extLst>
              <a:ext uri="{FF2B5EF4-FFF2-40B4-BE49-F238E27FC236}">
                <a16:creationId xmlns:a16="http://schemas.microsoft.com/office/drawing/2014/main" id="{DFB3A5A0-660F-44BE-A1F7-54774A0EF9A0}"/>
              </a:ext>
            </a:extLst>
          </p:cNvPr>
          <p:cNvSpPr txBox="1">
            <a:spLocks/>
          </p:cNvSpPr>
          <p:nvPr/>
        </p:nvSpPr>
        <p:spPr>
          <a:xfrm>
            <a:off x="533400" y="30988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/>
              <a:t>Help</a:t>
            </a:r>
            <a:endParaRPr lang="en-AU" dirty="0"/>
          </a:p>
        </p:txBody>
      </p:sp>
      <p:sp>
        <p:nvSpPr>
          <p:cNvPr id="10" name="Text Placeholder 127">
            <a:extLst>
              <a:ext uri="{FF2B5EF4-FFF2-40B4-BE49-F238E27FC236}">
                <a16:creationId xmlns:a16="http://schemas.microsoft.com/office/drawing/2014/main" id="{E54F207F-BA90-4E4D-B354-E3F0FEDA12B9}"/>
              </a:ext>
            </a:extLst>
          </p:cNvPr>
          <p:cNvSpPr txBox="1">
            <a:spLocks/>
          </p:cNvSpPr>
          <p:nvPr/>
        </p:nvSpPr>
        <p:spPr>
          <a:xfrm>
            <a:off x="1286563" y="2738623"/>
            <a:ext cx="2238375" cy="47783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defPPr>
              <a:defRPr lang="en-US"/>
            </a:defPPr>
            <a:lvl1pPr indent="0" defTabSz="914400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defRPr>
            </a:lvl1pPr>
            <a:lvl2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Skills</a:t>
            </a:r>
            <a:endParaRPr lang="en-AU" dirty="0"/>
          </a:p>
        </p:txBody>
      </p:sp>
      <p:sp>
        <p:nvSpPr>
          <p:cNvPr id="13" name="Text Placeholder 124">
            <a:extLst>
              <a:ext uri="{FF2B5EF4-FFF2-40B4-BE49-F238E27FC236}">
                <a16:creationId xmlns:a16="http://schemas.microsoft.com/office/drawing/2014/main" id="{9F81C4B0-483A-4E17-B315-D04CD64838D5}"/>
              </a:ext>
            </a:extLst>
          </p:cNvPr>
          <p:cNvSpPr txBox="1">
            <a:spLocks/>
          </p:cNvSpPr>
          <p:nvPr/>
        </p:nvSpPr>
        <p:spPr>
          <a:xfrm>
            <a:off x="1286563" y="1960285"/>
            <a:ext cx="2238375" cy="62071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defPPr>
              <a:defRPr lang="en-US"/>
            </a:defPPr>
            <a:lvl1pPr indent="0" defTabSz="914400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defRPr>
            </a:lvl1pPr>
            <a:lvl2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Virtual assistant</a:t>
            </a:r>
            <a:endParaRPr lang="en-AU" dirty="0"/>
          </a:p>
        </p:txBody>
      </p:sp>
      <p:sp>
        <p:nvSpPr>
          <p:cNvPr id="14" name="Text Placeholder 127">
            <a:extLst>
              <a:ext uri="{FF2B5EF4-FFF2-40B4-BE49-F238E27FC236}">
                <a16:creationId xmlns:a16="http://schemas.microsoft.com/office/drawing/2014/main" id="{E62421BB-6EE4-4120-8F27-30FD714990BA}"/>
              </a:ext>
            </a:extLst>
          </p:cNvPr>
          <p:cNvSpPr txBox="1">
            <a:spLocks/>
          </p:cNvSpPr>
          <p:nvPr/>
        </p:nvSpPr>
        <p:spPr>
          <a:xfrm>
            <a:off x="1286415" y="3595200"/>
            <a:ext cx="2238523" cy="62649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Sample Skills Repo (C#)</a:t>
            </a:r>
            <a:endParaRPr lang="en-AU" b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Text Placeholder 127">
            <a:extLst>
              <a:ext uri="{FF2B5EF4-FFF2-40B4-BE49-F238E27FC236}">
                <a16:creationId xmlns:a16="http://schemas.microsoft.com/office/drawing/2014/main" id="{D4E0C976-940A-4357-BFA9-CD5612119201}"/>
              </a:ext>
            </a:extLst>
          </p:cNvPr>
          <p:cNvSpPr txBox="1">
            <a:spLocks/>
          </p:cNvSpPr>
          <p:nvPr/>
        </p:nvSpPr>
        <p:spPr>
          <a:xfrm>
            <a:off x="1286414" y="4303280"/>
            <a:ext cx="2238523" cy="62649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Create Virtual Assistant</a:t>
            </a:r>
          </a:p>
        </p:txBody>
      </p:sp>
      <p:sp>
        <p:nvSpPr>
          <p:cNvPr id="20" name="Text Placeholder 127">
            <a:extLst>
              <a:ext uri="{FF2B5EF4-FFF2-40B4-BE49-F238E27FC236}">
                <a16:creationId xmlns:a16="http://schemas.microsoft.com/office/drawing/2014/main" id="{46E2B64E-7A73-4F50-AED5-5E4DCC62E1D7}"/>
              </a:ext>
            </a:extLst>
          </p:cNvPr>
          <p:cNvSpPr txBox="1">
            <a:spLocks/>
          </p:cNvSpPr>
          <p:nvPr/>
        </p:nvSpPr>
        <p:spPr>
          <a:xfrm>
            <a:off x="1286413" y="5227103"/>
            <a:ext cx="2238523" cy="62649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Create Skill</a:t>
            </a:r>
          </a:p>
        </p:txBody>
      </p:sp>
      <p:sp>
        <p:nvSpPr>
          <p:cNvPr id="21" name="Text Placeholder 126">
            <a:extLst>
              <a:ext uri="{FF2B5EF4-FFF2-40B4-BE49-F238E27FC236}">
                <a16:creationId xmlns:a16="http://schemas.microsoft.com/office/drawing/2014/main" id="{87B96AC7-C4FE-4DE3-88DD-AB326D655AF6}"/>
              </a:ext>
            </a:extLst>
          </p:cNvPr>
          <p:cNvSpPr txBox="1">
            <a:spLocks/>
          </p:cNvSpPr>
          <p:nvPr/>
        </p:nvSpPr>
        <p:spPr>
          <a:xfrm>
            <a:off x="3745250" y="2647809"/>
            <a:ext cx="5799137" cy="5508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dirty="0">
                <a:hlinkClick r:id="rId5"/>
              </a:rPr>
              <a:t>https://docs.microsoft.com/en-us/azure/bot-service/bot-builder-skills-overview?view=azure-bot-service-4.0</a:t>
            </a:r>
            <a:endParaRPr lang="en-AU" dirty="0"/>
          </a:p>
        </p:txBody>
      </p:sp>
      <p:sp>
        <p:nvSpPr>
          <p:cNvPr id="22" name="Text Placeholder 123">
            <a:extLst>
              <a:ext uri="{FF2B5EF4-FFF2-40B4-BE49-F238E27FC236}">
                <a16:creationId xmlns:a16="http://schemas.microsoft.com/office/drawing/2014/main" id="{ABCCE853-A95C-41D9-B3CD-5EE6D479D915}"/>
              </a:ext>
            </a:extLst>
          </p:cNvPr>
          <p:cNvSpPr txBox="1">
            <a:spLocks/>
          </p:cNvSpPr>
          <p:nvPr/>
        </p:nvSpPr>
        <p:spPr>
          <a:xfrm>
            <a:off x="3745250" y="1816057"/>
            <a:ext cx="5915585" cy="6385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defPPr>
              <a:defRPr lang="en-US"/>
            </a:defPPr>
            <a:lvl1pPr indent="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cap="none">
                <a:effectLst/>
              </a:defRPr>
            </a:lvl1pPr>
            <a:lvl2pPr marL="742950" indent="-28575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cap="none">
                <a:effectLst/>
              </a:defRPr>
            </a:lvl2pPr>
            <a:lvl3pPr marL="1200150" indent="-28575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cap="none">
                <a:effectLst/>
              </a:defRPr>
            </a:lvl3pPr>
            <a:lvl4pPr marL="1543050" indent="-17145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4pPr>
            <a:lvl5pPr marL="2000250" indent="-17145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5pPr>
            <a:lvl6pPr marL="2514600" indent="-22860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6pPr>
            <a:lvl7pPr marL="2971800" indent="-22860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7pPr>
            <a:lvl8pPr marL="3429000" indent="-22860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8pPr>
            <a:lvl9pPr marL="3886200" indent="-22860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9pPr>
          </a:lstStyle>
          <a:p>
            <a:r>
              <a:rPr lang="en-A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6"/>
              </a:rPr>
              <a:t>https://docs.microsoft.com/en-us/azure/bot-service/bot-builder-virtual-assistant-introduction?view=azure-bot-service-4.0</a:t>
            </a:r>
            <a:r>
              <a:rPr lang="en-A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23" name="Text Placeholder 126">
            <a:extLst>
              <a:ext uri="{FF2B5EF4-FFF2-40B4-BE49-F238E27FC236}">
                <a16:creationId xmlns:a16="http://schemas.microsoft.com/office/drawing/2014/main" id="{CF1C1640-29E3-4998-9C2B-97479576492B}"/>
              </a:ext>
            </a:extLst>
          </p:cNvPr>
          <p:cNvSpPr txBox="1">
            <a:spLocks/>
          </p:cNvSpPr>
          <p:nvPr/>
        </p:nvSpPr>
        <p:spPr>
          <a:xfrm>
            <a:off x="3745250" y="3539679"/>
            <a:ext cx="6316514" cy="5508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defPPr>
              <a:defRPr lang="en-US"/>
            </a:defPPr>
            <a:lvl1pPr indent="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cap="none">
                <a:effectLst/>
              </a:defRPr>
            </a:lvl1pPr>
            <a:lvl2pPr marL="742950" indent="-28575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cap="none">
                <a:effectLst/>
              </a:defRPr>
            </a:lvl2pPr>
            <a:lvl3pPr marL="1200150" indent="-28575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cap="none">
                <a:effectLst/>
              </a:defRPr>
            </a:lvl3pPr>
            <a:lvl4pPr marL="1543050" indent="-17145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4pPr>
            <a:lvl5pPr marL="2000250" indent="-17145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5pPr>
            <a:lvl6pPr marL="2514600" indent="-22860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6pPr>
            <a:lvl7pPr marL="2971800" indent="-22860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7pPr>
            <a:lvl8pPr marL="3429000" indent="-22860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8pPr>
            <a:lvl9pPr marL="3886200" indent="-22860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9pPr>
          </a:lstStyle>
          <a:p>
            <a:r>
              <a:rPr lang="en-AU" dirty="0">
                <a:hlinkClick r:id="rId7"/>
              </a:rPr>
              <a:t>https://github.com/microsoft/botframework-solutions/tree/master/skills/csharp</a:t>
            </a:r>
            <a:endParaRPr lang="en-AU" dirty="0"/>
          </a:p>
        </p:txBody>
      </p:sp>
      <p:sp>
        <p:nvSpPr>
          <p:cNvPr id="24" name="Text Placeholder 126">
            <a:extLst>
              <a:ext uri="{FF2B5EF4-FFF2-40B4-BE49-F238E27FC236}">
                <a16:creationId xmlns:a16="http://schemas.microsoft.com/office/drawing/2014/main" id="{AEAC396D-D57A-4323-8D7C-2341DC723E1A}"/>
              </a:ext>
            </a:extLst>
          </p:cNvPr>
          <p:cNvSpPr txBox="1">
            <a:spLocks/>
          </p:cNvSpPr>
          <p:nvPr/>
        </p:nvSpPr>
        <p:spPr>
          <a:xfrm>
            <a:off x="3745250" y="4303280"/>
            <a:ext cx="6316514" cy="5508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defPPr>
              <a:defRPr lang="en-US"/>
            </a:defPPr>
            <a:lvl1pPr indent="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cap="none">
                <a:effectLst/>
              </a:defRPr>
            </a:lvl1pPr>
            <a:lvl2pPr marL="742950" indent="-28575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cap="none">
                <a:effectLst/>
              </a:defRPr>
            </a:lvl2pPr>
            <a:lvl3pPr marL="1200150" indent="-28575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cap="none">
                <a:effectLst/>
              </a:defRPr>
            </a:lvl3pPr>
            <a:lvl4pPr marL="1543050" indent="-17145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4pPr>
            <a:lvl5pPr marL="2000250" indent="-17145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5pPr>
            <a:lvl6pPr marL="2514600" indent="-22860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6pPr>
            <a:lvl7pPr marL="2971800" indent="-22860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7pPr>
            <a:lvl8pPr marL="3429000" indent="-22860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8pPr>
            <a:lvl9pPr marL="3886200" indent="-22860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9pPr>
          </a:lstStyle>
          <a:p>
            <a:r>
              <a:rPr lang="en-AU" dirty="0">
                <a:hlinkClick r:id="rId8"/>
              </a:rPr>
              <a:t>https://microsoft.github.io/botframework-solutions/virtual-assistant/tutorials/create-assistant/csharp/1-intro/</a:t>
            </a:r>
            <a:endParaRPr lang="en-AU" dirty="0"/>
          </a:p>
        </p:txBody>
      </p:sp>
      <p:sp>
        <p:nvSpPr>
          <p:cNvPr id="25" name="Text Placeholder 126">
            <a:extLst>
              <a:ext uri="{FF2B5EF4-FFF2-40B4-BE49-F238E27FC236}">
                <a16:creationId xmlns:a16="http://schemas.microsoft.com/office/drawing/2014/main" id="{77EB7C71-3F0E-4921-B942-21C6B0C3D8EB}"/>
              </a:ext>
            </a:extLst>
          </p:cNvPr>
          <p:cNvSpPr txBox="1">
            <a:spLocks/>
          </p:cNvSpPr>
          <p:nvPr/>
        </p:nvSpPr>
        <p:spPr>
          <a:xfrm>
            <a:off x="3745250" y="5132220"/>
            <a:ext cx="6316514" cy="5508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defPPr>
              <a:defRPr lang="en-US"/>
            </a:defPPr>
            <a:lvl1pPr indent="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cap="none">
                <a:effectLst/>
              </a:defRPr>
            </a:lvl1pPr>
            <a:lvl2pPr marL="742950" indent="-28575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cap="none">
                <a:effectLst/>
              </a:defRPr>
            </a:lvl2pPr>
            <a:lvl3pPr marL="1200150" indent="-28575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cap="none">
                <a:effectLst/>
              </a:defRPr>
            </a:lvl3pPr>
            <a:lvl4pPr marL="1543050" indent="-17145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4pPr>
            <a:lvl5pPr marL="2000250" indent="-17145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5pPr>
            <a:lvl6pPr marL="2514600" indent="-22860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6pPr>
            <a:lvl7pPr marL="2971800" indent="-22860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7pPr>
            <a:lvl8pPr marL="3429000" indent="-22860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8pPr>
            <a:lvl9pPr marL="3886200" indent="-22860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9pPr>
          </a:lstStyle>
          <a:p>
            <a:r>
              <a:rPr lang="en-AU" dirty="0">
                <a:hlinkClick r:id="rId9"/>
              </a:rPr>
              <a:t>https://microsoft.github.io/botframework-solutions/skills/tutorials/create-skill/csharp/</a:t>
            </a:r>
            <a:r>
              <a:rPr lang="en-AU">
                <a:hlinkClick r:id="rId9"/>
              </a:rPr>
              <a:t>1-intro/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41119586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ight spots">
            <a:extLst>
              <a:ext uri="{FF2B5EF4-FFF2-40B4-BE49-F238E27FC236}">
                <a16:creationId xmlns:a16="http://schemas.microsoft.com/office/drawing/2014/main" id="{20A520D0-11CF-4639-8537-F56A8A2FDC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44BCB7C-A6FC-4118-9027-468ECFDE64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1949" y="33996"/>
            <a:ext cx="7197726" cy="2421464"/>
          </a:xfrm>
        </p:spPr>
        <p:txBody>
          <a:bodyPr>
            <a:normAutofit/>
          </a:bodyPr>
          <a:lstStyle/>
          <a:p>
            <a:r>
              <a:rPr lang="en-US" dirty="0"/>
              <a:t>Thank You!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F3F7049-8C2F-43F2-95F8-1DA8992E2695}"/>
              </a:ext>
            </a:extLst>
          </p:cNvPr>
          <p:cNvSpPr txBox="1">
            <a:spLocks/>
          </p:cNvSpPr>
          <p:nvPr/>
        </p:nvSpPr>
        <p:spPr>
          <a:xfrm>
            <a:off x="8156119" y="3593883"/>
            <a:ext cx="4586288" cy="509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n-US"/>
            </a:defPPr>
            <a:lvl1pPr indent="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2000" b="1" cap="none">
                <a:ln/>
                <a:solidFill>
                  <a:schemeClr val="accent3"/>
                </a:solidFill>
                <a:effectLst/>
                <a:latin typeface="Yu Gothic UI Semilight" panose="020B0400000000000000" pitchFamily="34" charset="-128"/>
                <a:ea typeface="Yu Gothic UI Semilight" panose="020B0400000000000000" pitchFamily="34" charset="-128"/>
              </a:defRPr>
            </a:lvl1pPr>
            <a:lvl2pPr marL="742950" indent="-28575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cap="none">
                <a:effectLst/>
              </a:defRPr>
            </a:lvl2pPr>
            <a:lvl3pPr marL="1200150" indent="-28575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cap="none">
                <a:effectLst/>
              </a:defRPr>
            </a:lvl3pPr>
            <a:lvl4pPr marL="1543050" indent="-17145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4pPr>
            <a:lvl5pPr marL="2000250" indent="-17145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5pPr>
            <a:lvl6pPr marL="2514600" indent="-22860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6pPr>
            <a:lvl7pPr marL="2971800" indent="-22860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7pPr>
            <a:lvl8pPr marL="3429000" indent="-22860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8pPr>
            <a:lvl9pPr marL="3886200" indent="-228600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cap="none">
                <a:effectLst/>
              </a:defRPr>
            </a:lvl9pPr>
          </a:lstStyle>
          <a:p>
            <a:r>
              <a:rPr lang="en-US" sz="3200" dirty="0"/>
              <a:t>Asish Padhy</a:t>
            </a:r>
            <a:endParaRPr lang="ru-RU" sz="32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7EEF111-6EB4-42B9-93B4-9BC0C8C2741E}"/>
              </a:ext>
            </a:extLst>
          </p:cNvPr>
          <p:cNvSpPr txBox="1">
            <a:spLocks/>
          </p:cNvSpPr>
          <p:nvPr/>
        </p:nvSpPr>
        <p:spPr>
          <a:xfrm>
            <a:off x="8237995" y="4299913"/>
            <a:ext cx="4586288" cy="230941"/>
          </a:xfrm>
          <a:prstGeom prst="rect">
            <a:avLst/>
          </a:prstGeom>
        </p:spPr>
        <p:txBody>
          <a:bodyPr/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n w="0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Twitter</a:t>
            </a:r>
            <a:endParaRPr lang="ru-RU" dirty="0">
              <a:ln w="0"/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12649C1-4CEB-46A4-8D7B-6AF9F5C19EDE}"/>
              </a:ext>
            </a:extLst>
          </p:cNvPr>
          <p:cNvSpPr txBox="1">
            <a:spLocks/>
          </p:cNvSpPr>
          <p:nvPr/>
        </p:nvSpPr>
        <p:spPr>
          <a:xfrm>
            <a:off x="8231095" y="4542786"/>
            <a:ext cx="4586288" cy="290167"/>
          </a:xfrm>
          <a:prstGeom prst="rect">
            <a:avLst/>
          </a:prstGeom>
        </p:spPr>
        <p:txBody>
          <a:bodyPr/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n w="0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@</a:t>
            </a:r>
            <a:r>
              <a:rPr lang="en-US" dirty="0" err="1">
                <a:ln w="0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asishpadhy</a:t>
            </a:r>
            <a:endParaRPr lang="ru-RU" dirty="0">
              <a:ln w="0"/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0C8949D-39BE-43F9-B196-281998E194F2}"/>
              </a:ext>
            </a:extLst>
          </p:cNvPr>
          <p:cNvSpPr txBox="1">
            <a:spLocks/>
          </p:cNvSpPr>
          <p:nvPr/>
        </p:nvSpPr>
        <p:spPr>
          <a:xfrm>
            <a:off x="8244895" y="5020033"/>
            <a:ext cx="4586288" cy="230941"/>
          </a:xfrm>
          <a:prstGeom prst="rect">
            <a:avLst/>
          </a:prstGeom>
        </p:spPr>
        <p:txBody>
          <a:bodyPr/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>
                <a:ln w="0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LinkedIn</a:t>
            </a:r>
            <a:endParaRPr lang="ru-RU" dirty="0">
              <a:ln w="0"/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AF41845-2135-4CD4-8889-6948EBEDB62B}"/>
              </a:ext>
            </a:extLst>
          </p:cNvPr>
          <p:cNvSpPr txBox="1">
            <a:spLocks/>
          </p:cNvSpPr>
          <p:nvPr/>
        </p:nvSpPr>
        <p:spPr>
          <a:xfrm>
            <a:off x="8237995" y="5246864"/>
            <a:ext cx="4586288" cy="364479"/>
          </a:xfrm>
          <a:prstGeom prst="rect">
            <a:avLst/>
          </a:prstGeom>
        </p:spPr>
        <p:txBody>
          <a:bodyPr/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>
                <a:ln w="0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https://linkedin.com/in/asishpadhy</a:t>
            </a:r>
            <a:endParaRPr lang="ru-RU" dirty="0">
              <a:ln w="0"/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8110496-7B8D-460F-ABDF-81B95DC9BE8B}"/>
              </a:ext>
            </a:extLst>
          </p:cNvPr>
          <p:cNvSpPr txBox="1">
            <a:spLocks/>
          </p:cNvSpPr>
          <p:nvPr/>
        </p:nvSpPr>
        <p:spPr>
          <a:xfrm>
            <a:off x="8237995" y="5749104"/>
            <a:ext cx="4586288" cy="230941"/>
          </a:xfrm>
          <a:prstGeom prst="rect">
            <a:avLst/>
          </a:prstGeom>
        </p:spPr>
        <p:txBody>
          <a:bodyPr/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>
                <a:ln w="0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Blog</a:t>
            </a:r>
            <a:endParaRPr lang="ru-RU" dirty="0">
              <a:ln w="0"/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9B5A468-49C1-4673-998F-E608C6DC7705}"/>
              </a:ext>
            </a:extLst>
          </p:cNvPr>
          <p:cNvSpPr txBox="1">
            <a:spLocks/>
          </p:cNvSpPr>
          <p:nvPr/>
        </p:nvSpPr>
        <p:spPr>
          <a:xfrm>
            <a:off x="8231095" y="5959893"/>
            <a:ext cx="4586288" cy="364479"/>
          </a:xfrm>
          <a:prstGeom prst="rect">
            <a:avLst/>
          </a:prstGeom>
        </p:spPr>
        <p:txBody>
          <a:bodyPr/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>
                <a:ln w="0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https://asishpadhy.com</a:t>
            </a:r>
            <a:endParaRPr lang="en-US" dirty="0">
              <a:ln w="0"/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399308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3F296A"/>
      </a:dk2>
      <a:lt2>
        <a:srgbClr val="EBEBEB"/>
      </a:lt2>
      <a:accent1>
        <a:srgbClr val="E84574"/>
      </a:accent1>
      <a:accent2>
        <a:srgbClr val="798FF2"/>
      </a:accent2>
      <a:accent3>
        <a:srgbClr val="95C369"/>
      </a:accent3>
      <a:accent4>
        <a:srgbClr val="EE875A"/>
      </a:accent4>
      <a:accent5>
        <a:srgbClr val="C363E8"/>
      </a:accent5>
      <a:accent6>
        <a:srgbClr val="6AADC8"/>
      </a:accent6>
      <a:hlink>
        <a:srgbClr val="FE80C7"/>
      </a:hlink>
      <a:folHlink>
        <a:srgbClr val="FBA3EC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elestial">
    <a:dk1>
      <a:sysClr val="windowText" lastClr="000000"/>
    </a:dk1>
    <a:lt1>
      <a:sysClr val="window" lastClr="FFFFFF"/>
    </a:lt1>
    <a:dk2>
      <a:srgbClr val="3F296A"/>
    </a:dk2>
    <a:lt2>
      <a:srgbClr val="EBEBEB"/>
    </a:lt2>
    <a:accent1>
      <a:srgbClr val="E84574"/>
    </a:accent1>
    <a:accent2>
      <a:srgbClr val="798FF2"/>
    </a:accent2>
    <a:accent3>
      <a:srgbClr val="95C369"/>
    </a:accent3>
    <a:accent4>
      <a:srgbClr val="EE875A"/>
    </a:accent4>
    <a:accent5>
      <a:srgbClr val="C363E8"/>
    </a:accent5>
    <a:accent6>
      <a:srgbClr val="6AADC8"/>
    </a:accent6>
    <a:hlink>
      <a:srgbClr val="FE80C7"/>
    </a:hlink>
    <a:folHlink>
      <a:srgbClr val="FBA3EC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b385d60f68dd989dca1fdc827799d85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911b479caf7b199da365455750e4572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  <Status xmlns="71af3243-3dd4-4a8d-8c0d-dd76da1f02a5">Not started</Status>
  </documentManagement>
</p:properties>
</file>

<file path=customXml/itemProps1.xml><?xml version="1.0" encoding="utf-8"?>
<ds:datastoreItem xmlns:ds="http://schemas.openxmlformats.org/officeDocument/2006/customXml" ds:itemID="{CE12C2FA-3740-4055-BA8A-74A1458F4A5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257C101-46E1-4CAE-AE60-1AB79022B7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415B3C4-7FB6-414C-8C24-8862C0E6C9F3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839</Words>
  <Application>Microsoft Office PowerPoint</Application>
  <PresentationFormat>Widescreen</PresentationFormat>
  <Paragraphs>196</Paragraphs>
  <Slides>17</Slides>
  <Notes>9</Notes>
  <HiddenSlides>2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open sans</vt:lpstr>
      <vt:lpstr>Yu Gothic UI Semilight</vt:lpstr>
      <vt:lpstr>Arial</vt:lpstr>
      <vt:lpstr>Arial Black</vt:lpstr>
      <vt:lpstr>Calibri</vt:lpstr>
      <vt:lpstr>Calibri Light</vt:lpstr>
      <vt:lpstr>Courier New</vt:lpstr>
      <vt:lpstr>MV Boli</vt:lpstr>
      <vt:lpstr>Wingdings</vt:lpstr>
      <vt:lpstr>Celestial</vt:lpstr>
      <vt:lpstr>Build your own Virtual Assistant</vt:lpstr>
      <vt:lpstr>Hello, Hola, Namaste,  Ni hao…</vt:lpstr>
      <vt:lpstr>Agenda</vt:lpstr>
      <vt:lpstr>Virtual Assistant</vt:lpstr>
      <vt:lpstr>Virtual Assistant</vt:lpstr>
      <vt:lpstr>Virtual Assistant Tour</vt:lpstr>
      <vt:lpstr>Microsoft Teams and Virtual Assistants (VA)</vt:lpstr>
      <vt:lpstr>Virtual Assistant</vt:lpstr>
      <vt:lpstr>Virtual Assistant Flow</vt:lpstr>
      <vt:lpstr>PowerPoint Presentation</vt:lpstr>
      <vt:lpstr>PowerPoint Presentation</vt:lpstr>
      <vt:lpstr>Demo</vt:lpstr>
      <vt:lpstr>PowerPoint Presentation</vt:lpstr>
      <vt:lpstr>Use cases</vt:lpstr>
      <vt:lpstr>PowerPoint Presentation</vt:lpstr>
      <vt:lpstr>PowerPoint Presentation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2020-05-16T04:59:46Z</dcterms:created>
  <dcterms:modified xsi:type="dcterms:W3CDTF">2020-07-21T07:17:16Z</dcterms:modified>
</cp:coreProperties>
</file>