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7"/>
  </p:notesMasterIdLst>
  <p:sldIdLst>
    <p:sldId id="256" r:id="rId5"/>
    <p:sldId id="285" r:id="rId6"/>
    <p:sldId id="362" r:id="rId7"/>
    <p:sldId id="364" r:id="rId8"/>
    <p:sldId id="279" r:id="rId9"/>
    <p:sldId id="291" r:id="rId10"/>
    <p:sldId id="369" r:id="rId11"/>
    <p:sldId id="281" r:id="rId12"/>
    <p:sldId id="363" r:id="rId13"/>
    <p:sldId id="367" r:id="rId14"/>
    <p:sldId id="297" r:id="rId15"/>
    <p:sldId id="28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FE983A-EC77-443A-B5A4-77C04819E723}" v="1011" dt="2020-08-01T01:09:36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9" autoAdjust="0"/>
    <p:restoredTop sz="95220" autoAdjust="0"/>
  </p:normalViewPr>
  <p:slideViewPr>
    <p:cSldViewPr snapToGrid="0">
      <p:cViewPr>
        <p:scale>
          <a:sx n="70" d="100"/>
          <a:sy n="70" d="100"/>
        </p:scale>
        <p:origin x="490" y="30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19.png"/><Relationship Id="rId7" Type="http://schemas.openxmlformats.org/officeDocument/2006/relationships/image" Target="../media/image35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19.png"/><Relationship Id="rId7" Type="http://schemas.openxmlformats.org/officeDocument/2006/relationships/image" Target="../media/image35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46C809-0188-402C-AF6A-657776CC2AB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B403B3A-FE7F-46CE-9E04-8EF1AE1CDF3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AI Design Principles</a:t>
          </a:r>
        </a:p>
      </dgm:t>
    </dgm:pt>
    <dgm:pt modelId="{4F18709D-18FB-45D0-B831-0E716B723D52}" type="parTrans" cxnId="{2AEA001A-F4EC-4C56-99C1-D0A1987AFBA6}">
      <dgm:prSet/>
      <dgm:spPr/>
      <dgm:t>
        <a:bodyPr/>
        <a:lstStyle/>
        <a:p>
          <a:endParaRPr lang="en-US"/>
        </a:p>
      </dgm:t>
    </dgm:pt>
    <dgm:pt modelId="{508DF3EA-2327-4BEB-9E93-BB1EB23303C4}" type="sibTrans" cxnId="{2AEA001A-F4EC-4C56-99C1-D0A1987AFBA6}">
      <dgm:prSet/>
      <dgm:spPr/>
      <dgm:t>
        <a:bodyPr/>
        <a:lstStyle/>
        <a:p>
          <a:endParaRPr lang="en-US"/>
        </a:p>
      </dgm:t>
    </dgm:pt>
    <dgm:pt modelId="{8ABDF1A1-DC23-45B9-A701-9FC65A3462C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AI in Power Platform</a:t>
          </a:r>
        </a:p>
      </dgm:t>
    </dgm:pt>
    <dgm:pt modelId="{EDBA6314-0B29-482F-A216-1D9BB6338652}" type="parTrans" cxnId="{0F883038-6330-461A-88F2-F1AA9224D605}">
      <dgm:prSet/>
      <dgm:spPr/>
      <dgm:t>
        <a:bodyPr/>
        <a:lstStyle/>
        <a:p>
          <a:endParaRPr lang="en-US"/>
        </a:p>
      </dgm:t>
    </dgm:pt>
    <dgm:pt modelId="{340B3799-C71B-4269-AC61-4178AA207B79}" type="sibTrans" cxnId="{0F883038-6330-461A-88F2-F1AA9224D605}">
      <dgm:prSet/>
      <dgm:spPr/>
      <dgm:t>
        <a:bodyPr/>
        <a:lstStyle/>
        <a:p>
          <a:endParaRPr lang="en-US"/>
        </a:p>
      </dgm:t>
    </dgm:pt>
    <dgm:pt modelId="{24AB0B76-7FA0-479D-9E03-A9DFCE6185E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AI Builder Categories</a:t>
          </a:r>
        </a:p>
      </dgm:t>
    </dgm:pt>
    <dgm:pt modelId="{185C434C-26BC-4BF4-BAB5-55298779BDDC}" type="parTrans" cxnId="{9D452DE0-2EB4-40B3-A879-28A5ED39FB18}">
      <dgm:prSet/>
      <dgm:spPr/>
      <dgm:t>
        <a:bodyPr/>
        <a:lstStyle/>
        <a:p>
          <a:endParaRPr lang="en-US"/>
        </a:p>
      </dgm:t>
    </dgm:pt>
    <dgm:pt modelId="{F03AC297-9DF3-4C88-BF78-5C7458D46A5F}" type="sibTrans" cxnId="{9D452DE0-2EB4-40B3-A879-28A5ED39FB18}">
      <dgm:prSet/>
      <dgm:spPr/>
      <dgm:t>
        <a:bodyPr/>
        <a:lstStyle/>
        <a:p>
          <a:endParaRPr lang="en-US"/>
        </a:p>
      </dgm:t>
    </dgm:pt>
    <dgm:pt modelId="{D8D537C3-C236-4E0B-9A29-0B889250DF1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Build Session</a:t>
          </a:r>
        </a:p>
      </dgm:t>
    </dgm:pt>
    <dgm:pt modelId="{5C748D4B-226A-44D4-A9AE-82B4B55D5FEC}" type="parTrans" cxnId="{CCEAEC9F-8296-49DB-AD63-9E904E9E7706}">
      <dgm:prSet/>
      <dgm:spPr/>
      <dgm:t>
        <a:bodyPr/>
        <a:lstStyle/>
        <a:p>
          <a:endParaRPr lang="en-US"/>
        </a:p>
      </dgm:t>
    </dgm:pt>
    <dgm:pt modelId="{8F6B114F-36C8-4A76-A098-5AFD165BC4A9}" type="sibTrans" cxnId="{CCEAEC9F-8296-49DB-AD63-9E904E9E7706}">
      <dgm:prSet/>
      <dgm:spPr/>
      <dgm:t>
        <a:bodyPr/>
        <a:lstStyle/>
        <a:p>
          <a:endParaRPr lang="en-US"/>
        </a:p>
      </dgm:t>
    </dgm:pt>
    <dgm:pt modelId="{2AD19B43-2A14-484F-A4D9-C33F3B33C539}" type="pres">
      <dgm:prSet presAssocID="{F746C809-0188-402C-AF6A-657776CC2AB7}" presName="root" presStyleCnt="0">
        <dgm:presLayoutVars>
          <dgm:dir/>
          <dgm:resizeHandles val="exact"/>
        </dgm:presLayoutVars>
      </dgm:prSet>
      <dgm:spPr/>
    </dgm:pt>
    <dgm:pt modelId="{89FD2C2B-7B82-4066-B1B8-1897CEBC9CC8}" type="pres">
      <dgm:prSet presAssocID="{BB403B3A-FE7F-46CE-9E04-8EF1AE1CDF39}" presName="compNode" presStyleCnt="0"/>
      <dgm:spPr/>
    </dgm:pt>
    <dgm:pt modelId="{B6D390BD-9620-4412-8411-5CFDB3EAA38B}" type="pres">
      <dgm:prSet presAssocID="{BB403B3A-FE7F-46CE-9E04-8EF1AE1CDF3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510F9FA-228C-44A1-83C0-E15DA16C236C}" type="pres">
      <dgm:prSet presAssocID="{BB403B3A-FE7F-46CE-9E04-8EF1AE1CDF39}" presName="spaceRect" presStyleCnt="0"/>
      <dgm:spPr/>
    </dgm:pt>
    <dgm:pt modelId="{011BE4DC-5E32-4E99-A473-6CDEBC350039}" type="pres">
      <dgm:prSet presAssocID="{BB403B3A-FE7F-46CE-9E04-8EF1AE1CDF39}" presName="textRect" presStyleLbl="revTx" presStyleIdx="0" presStyleCnt="4">
        <dgm:presLayoutVars>
          <dgm:chMax val="1"/>
          <dgm:chPref val="1"/>
        </dgm:presLayoutVars>
      </dgm:prSet>
      <dgm:spPr/>
    </dgm:pt>
    <dgm:pt modelId="{AF3F2FA9-1C50-4C9D-A557-0124F5E1AAC4}" type="pres">
      <dgm:prSet presAssocID="{508DF3EA-2327-4BEB-9E93-BB1EB23303C4}" presName="sibTrans" presStyleCnt="0"/>
      <dgm:spPr/>
    </dgm:pt>
    <dgm:pt modelId="{8D8D1ED6-226B-44D5-A328-B2728BBF4C50}" type="pres">
      <dgm:prSet presAssocID="{8ABDF1A1-DC23-45B9-A701-9FC65A3462CF}" presName="compNode" presStyleCnt="0"/>
      <dgm:spPr/>
    </dgm:pt>
    <dgm:pt modelId="{424F3A22-BB9B-4CAA-AA37-96400630962E}" type="pres">
      <dgm:prSet presAssocID="{8ABDF1A1-DC23-45B9-A701-9FC65A3462C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219F1360-31CF-43EE-AD16-57569C179385}" type="pres">
      <dgm:prSet presAssocID="{8ABDF1A1-DC23-45B9-A701-9FC65A3462CF}" presName="spaceRect" presStyleCnt="0"/>
      <dgm:spPr/>
    </dgm:pt>
    <dgm:pt modelId="{2113FE5F-7262-461F-9FA8-820C0C1E32DE}" type="pres">
      <dgm:prSet presAssocID="{8ABDF1A1-DC23-45B9-A701-9FC65A3462CF}" presName="textRect" presStyleLbl="revTx" presStyleIdx="1" presStyleCnt="4">
        <dgm:presLayoutVars>
          <dgm:chMax val="1"/>
          <dgm:chPref val="1"/>
        </dgm:presLayoutVars>
      </dgm:prSet>
      <dgm:spPr/>
    </dgm:pt>
    <dgm:pt modelId="{670B2CF6-113D-4570-8E68-7435B79F73D9}" type="pres">
      <dgm:prSet presAssocID="{340B3799-C71B-4269-AC61-4178AA207B79}" presName="sibTrans" presStyleCnt="0"/>
      <dgm:spPr/>
    </dgm:pt>
    <dgm:pt modelId="{1D1E66E9-F3EC-4EE8-A2B0-9578F884CBDA}" type="pres">
      <dgm:prSet presAssocID="{24AB0B76-7FA0-479D-9E03-A9DFCE6185E1}" presName="compNode" presStyleCnt="0"/>
      <dgm:spPr/>
    </dgm:pt>
    <dgm:pt modelId="{2AC84BB2-F718-4C9B-B083-0943D39E167B}" type="pres">
      <dgm:prSet presAssocID="{24AB0B76-7FA0-479D-9E03-A9DFCE6185E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99EFAE96-44BA-42C3-9F9C-356362B11422}" type="pres">
      <dgm:prSet presAssocID="{24AB0B76-7FA0-479D-9E03-A9DFCE6185E1}" presName="spaceRect" presStyleCnt="0"/>
      <dgm:spPr/>
    </dgm:pt>
    <dgm:pt modelId="{0BFF6A82-69B6-46FE-8017-D6BDDE05073E}" type="pres">
      <dgm:prSet presAssocID="{24AB0B76-7FA0-479D-9E03-A9DFCE6185E1}" presName="textRect" presStyleLbl="revTx" presStyleIdx="2" presStyleCnt="4">
        <dgm:presLayoutVars>
          <dgm:chMax val="1"/>
          <dgm:chPref val="1"/>
        </dgm:presLayoutVars>
      </dgm:prSet>
      <dgm:spPr/>
    </dgm:pt>
    <dgm:pt modelId="{1F7BF875-D0A1-459C-8CAC-AC64D993E264}" type="pres">
      <dgm:prSet presAssocID="{F03AC297-9DF3-4C88-BF78-5C7458D46A5F}" presName="sibTrans" presStyleCnt="0"/>
      <dgm:spPr/>
    </dgm:pt>
    <dgm:pt modelId="{8E4409AC-7090-4425-88B1-FA333CDA87DE}" type="pres">
      <dgm:prSet presAssocID="{D8D537C3-C236-4E0B-9A29-0B889250DF15}" presName="compNode" presStyleCnt="0"/>
      <dgm:spPr/>
    </dgm:pt>
    <dgm:pt modelId="{F610AACE-9BD6-43CC-ADAE-E53686AE10F8}" type="pres">
      <dgm:prSet presAssocID="{D8D537C3-C236-4E0B-9A29-0B889250DF1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B861C98E-575E-4FDC-9760-469C347BE573}" type="pres">
      <dgm:prSet presAssocID="{D8D537C3-C236-4E0B-9A29-0B889250DF15}" presName="spaceRect" presStyleCnt="0"/>
      <dgm:spPr/>
    </dgm:pt>
    <dgm:pt modelId="{5B31D7D8-DEE9-4517-A280-6E52405365D5}" type="pres">
      <dgm:prSet presAssocID="{D8D537C3-C236-4E0B-9A29-0B889250DF1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AEA001A-F4EC-4C56-99C1-D0A1987AFBA6}" srcId="{F746C809-0188-402C-AF6A-657776CC2AB7}" destId="{BB403B3A-FE7F-46CE-9E04-8EF1AE1CDF39}" srcOrd="0" destOrd="0" parTransId="{4F18709D-18FB-45D0-B831-0E716B723D52}" sibTransId="{508DF3EA-2327-4BEB-9E93-BB1EB23303C4}"/>
    <dgm:cxn modelId="{1A6AD631-83C7-4297-A282-D9706759FFCF}" type="presOf" srcId="{8ABDF1A1-DC23-45B9-A701-9FC65A3462CF}" destId="{2113FE5F-7262-461F-9FA8-820C0C1E32DE}" srcOrd="0" destOrd="0" presId="urn:microsoft.com/office/officeart/2018/2/layout/IconLabelList"/>
    <dgm:cxn modelId="{0F883038-6330-461A-88F2-F1AA9224D605}" srcId="{F746C809-0188-402C-AF6A-657776CC2AB7}" destId="{8ABDF1A1-DC23-45B9-A701-9FC65A3462CF}" srcOrd="1" destOrd="0" parTransId="{EDBA6314-0B29-482F-A216-1D9BB6338652}" sibTransId="{340B3799-C71B-4269-AC61-4178AA207B79}"/>
    <dgm:cxn modelId="{EE1B5868-36EC-4A9D-B313-5E9B9E002B73}" type="presOf" srcId="{F746C809-0188-402C-AF6A-657776CC2AB7}" destId="{2AD19B43-2A14-484F-A4D9-C33F3B33C539}" srcOrd="0" destOrd="0" presId="urn:microsoft.com/office/officeart/2018/2/layout/IconLabelList"/>
    <dgm:cxn modelId="{BA13B66C-2076-47D6-BDB9-A278CFFF6EAE}" type="presOf" srcId="{24AB0B76-7FA0-479D-9E03-A9DFCE6185E1}" destId="{0BFF6A82-69B6-46FE-8017-D6BDDE05073E}" srcOrd="0" destOrd="0" presId="urn:microsoft.com/office/officeart/2018/2/layout/IconLabelList"/>
    <dgm:cxn modelId="{B6491975-A668-4FC9-931D-E7F1E2A57C92}" type="presOf" srcId="{BB403B3A-FE7F-46CE-9E04-8EF1AE1CDF39}" destId="{011BE4DC-5E32-4E99-A473-6CDEBC350039}" srcOrd="0" destOrd="0" presId="urn:microsoft.com/office/officeart/2018/2/layout/IconLabelList"/>
    <dgm:cxn modelId="{65A1DE97-B317-4271-BEFA-863D71F07586}" type="presOf" srcId="{D8D537C3-C236-4E0B-9A29-0B889250DF15}" destId="{5B31D7D8-DEE9-4517-A280-6E52405365D5}" srcOrd="0" destOrd="0" presId="urn:microsoft.com/office/officeart/2018/2/layout/IconLabelList"/>
    <dgm:cxn modelId="{CCEAEC9F-8296-49DB-AD63-9E904E9E7706}" srcId="{F746C809-0188-402C-AF6A-657776CC2AB7}" destId="{D8D537C3-C236-4E0B-9A29-0B889250DF15}" srcOrd="3" destOrd="0" parTransId="{5C748D4B-226A-44D4-A9AE-82B4B55D5FEC}" sibTransId="{8F6B114F-36C8-4A76-A098-5AFD165BC4A9}"/>
    <dgm:cxn modelId="{9D452DE0-2EB4-40B3-A879-28A5ED39FB18}" srcId="{F746C809-0188-402C-AF6A-657776CC2AB7}" destId="{24AB0B76-7FA0-479D-9E03-A9DFCE6185E1}" srcOrd="2" destOrd="0" parTransId="{185C434C-26BC-4BF4-BAB5-55298779BDDC}" sibTransId="{F03AC297-9DF3-4C88-BF78-5C7458D46A5F}"/>
    <dgm:cxn modelId="{18E91549-E11E-471F-985D-4B5896DC23BA}" type="presParOf" srcId="{2AD19B43-2A14-484F-A4D9-C33F3B33C539}" destId="{89FD2C2B-7B82-4066-B1B8-1897CEBC9CC8}" srcOrd="0" destOrd="0" presId="urn:microsoft.com/office/officeart/2018/2/layout/IconLabelList"/>
    <dgm:cxn modelId="{5F1EB64D-55FE-4F65-9A4B-8C4BAFACBA1B}" type="presParOf" srcId="{89FD2C2B-7B82-4066-B1B8-1897CEBC9CC8}" destId="{B6D390BD-9620-4412-8411-5CFDB3EAA38B}" srcOrd="0" destOrd="0" presId="urn:microsoft.com/office/officeart/2018/2/layout/IconLabelList"/>
    <dgm:cxn modelId="{22EF9243-403C-4493-B46E-4CDF8C1AA756}" type="presParOf" srcId="{89FD2C2B-7B82-4066-B1B8-1897CEBC9CC8}" destId="{B510F9FA-228C-44A1-83C0-E15DA16C236C}" srcOrd="1" destOrd="0" presId="urn:microsoft.com/office/officeart/2018/2/layout/IconLabelList"/>
    <dgm:cxn modelId="{B164E2D0-E5A7-4EB0-B286-683B6BB5370C}" type="presParOf" srcId="{89FD2C2B-7B82-4066-B1B8-1897CEBC9CC8}" destId="{011BE4DC-5E32-4E99-A473-6CDEBC350039}" srcOrd="2" destOrd="0" presId="urn:microsoft.com/office/officeart/2018/2/layout/IconLabelList"/>
    <dgm:cxn modelId="{2231ECB0-DB8F-430C-A049-1D89FFFC8F01}" type="presParOf" srcId="{2AD19B43-2A14-484F-A4D9-C33F3B33C539}" destId="{AF3F2FA9-1C50-4C9D-A557-0124F5E1AAC4}" srcOrd="1" destOrd="0" presId="urn:microsoft.com/office/officeart/2018/2/layout/IconLabelList"/>
    <dgm:cxn modelId="{1CD756CA-8D0A-466E-BC9B-9D089DED4FBE}" type="presParOf" srcId="{2AD19B43-2A14-484F-A4D9-C33F3B33C539}" destId="{8D8D1ED6-226B-44D5-A328-B2728BBF4C50}" srcOrd="2" destOrd="0" presId="urn:microsoft.com/office/officeart/2018/2/layout/IconLabelList"/>
    <dgm:cxn modelId="{DB463B7F-E275-4A34-81A9-1F1864710611}" type="presParOf" srcId="{8D8D1ED6-226B-44D5-A328-B2728BBF4C50}" destId="{424F3A22-BB9B-4CAA-AA37-96400630962E}" srcOrd="0" destOrd="0" presId="urn:microsoft.com/office/officeart/2018/2/layout/IconLabelList"/>
    <dgm:cxn modelId="{64DF507B-F5D4-484A-9FFC-128C717B73BA}" type="presParOf" srcId="{8D8D1ED6-226B-44D5-A328-B2728BBF4C50}" destId="{219F1360-31CF-43EE-AD16-57569C179385}" srcOrd="1" destOrd="0" presId="urn:microsoft.com/office/officeart/2018/2/layout/IconLabelList"/>
    <dgm:cxn modelId="{2164830B-C337-41A9-900C-E8023931BDCB}" type="presParOf" srcId="{8D8D1ED6-226B-44D5-A328-B2728BBF4C50}" destId="{2113FE5F-7262-461F-9FA8-820C0C1E32DE}" srcOrd="2" destOrd="0" presId="urn:microsoft.com/office/officeart/2018/2/layout/IconLabelList"/>
    <dgm:cxn modelId="{A37CB00F-2D47-48E4-B6B2-24E8E97E9E51}" type="presParOf" srcId="{2AD19B43-2A14-484F-A4D9-C33F3B33C539}" destId="{670B2CF6-113D-4570-8E68-7435B79F73D9}" srcOrd="3" destOrd="0" presId="urn:microsoft.com/office/officeart/2018/2/layout/IconLabelList"/>
    <dgm:cxn modelId="{150B7BF9-A0A6-419E-A71B-474CC061815A}" type="presParOf" srcId="{2AD19B43-2A14-484F-A4D9-C33F3B33C539}" destId="{1D1E66E9-F3EC-4EE8-A2B0-9578F884CBDA}" srcOrd="4" destOrd="0" presId="urn:microsoft.com/office/officeart/2018/2/layout/IconLabelList"/>
    <dgm:cxn modelId="{768BDDD2-9D9C-4AE9-B4B9-5DD54A07A8F9}" type="presParOf" srcId="{1D1E66E9-F3EC-4EE8-A2B0-9578F884CBDA}" destId="{2AC84BB2-F718-4C9B-B083-0943D39E167B}" srcOrd="0" destOrd="0" presId="urn:microsoft.com/office/officeart/2018/2/layout/IconLabelList"/>
    <dgm:cxn modelId="{847F8F07-A3A0-407C-B607-C79222468C56}" type="presParOf" srcId="{1D1E66E9-F3EC-4EE8-A2B0-9578F884CBDA}" destId="{99EFAE96-44BA-42C3-9F9C-356362B11422}" srcOrd="1" destOrd="0" presId="urn:microsoft.com/office/officeart/2018/2/layout/IconLabelList"/>
    <dgm:cxn modelId="{9E0EF9EC-A58C-4F21-B42C-CEDD80961621}" type="presParOf" srcId="{1D1E66E9-F3EC-4EE8-A2B0-9578F884CBDA}" destId="{0BFF6A82-69B6-46FE-8017-D6BDDE05073E}" srcOrd="2" destOrd="0" presId="urn:microsoft.com/office/officeart/2018/2/layout/IconLabelList"/>
    <dgm:cxn modelId="{EF98D7B0-45C8-4BFC-9A11-37D7DF2FD529}" type="presParOf" srcId="{2AD19B43-2A14-484F-A4D9-C33F3B33C539}" destId="{1F7BF875-D0A1-459C-8CAC-AC64D993E264}" srcOrd="5" destOrd="0" presId="urn:microsoft.com/office/officeart/2018/2/layout/IconLabelList"/>
    <dgm:cxn modelId="{440011B0-9AD3-4CA3-BEC4-E0457E0B0E6D}" type="presParOf" srcId="{2AD19B43-2A14-484F-A4D9-C33F3B33C539}" destId="{8E4409AC-7090-4425-88B1-FA333CDA87DE}" srcOrd="6" destOrd="0" presId="urn:microsoft.com/office/officeart/2018/2/layout/IconLabelList"/>
    <dgm:cxn modelId="{D4FB99CE-A41A-441C-ABC4-9D383D3E3777}" type="presParOf" srcId="{8E4409AC-7090-4425-88B1-FA333CDA87DE}" destId="{F610AACE-9BD6-43CC-ADAE-E53686AE10F8}" srcOrd="0" destOrd="0" presId="urn:microsoft.com/office/officeart/2018/2/layout/IconLabelList"/>
    <dgm:cxn modelId="{53E42DFA-1D3B-495D-93C9-50260E9A5C9F}" type="presParOf" srcId="{8E4409AC-7090-4425-88B1-FA333CDA87DE}" destId="{B861C98E-575E-4FDC-9760-469C347BE573}" srcOrd="1" destOrd="0" presId="urn:microsoft.com/office/officeart/2018/2/layout/IconLabelList"/>
    <dgm:cxn modelId="{276D78A3-0A98-44B3-8814-ACEC618B44D3}" type="presParOf" srcId="{8E4409AC-7090-4425-88B1-FA333CDA87DE}" destId="{5B31D7D8-DEE9-4517-A280-6E52405365D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D628DF-1EC8-4A90-83B3-DAE0C668D0D7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AU"/>
        </a:p>
      </dgm:t>
    </dgm:pt>
    <dgm:pt modelId="{6F489BD8-A33D-4B3C-B019-560B4A5581FA}">
      <dgm:prSet phldrT="[Text]"/>
      <dgm:spPr/>
      <dgm:t>
        <a:bodyPr/>
        <a:lstStyle/>
        <a:p>
          <a:r>
            <a:rPr lang="en-US" dirty="0"/>
            <a:t>Train</a:t>
          </a:r>
          <a:endParaRPr lang="en-AU" dirty="0"/>
        </a:p>
      </dgm:t>
    </dgm:pt>
    <dgm:pt modelId="{36CA0F07-6D38-45E1-BC99-FB34C0951A7D}" type="parTrans" cxnId="{171BEE72-1D29-47A1-9C69-746FC8AC2163}">
      <dgm:prSet/>
      <dgm:spPr/>
      <dgm:t>
        <a:bodyPr/>
        <a:lstStyle/>
        <a:p>
          <a:endParaRPr lang="en-AU"/>
        </a:p>
      </dgm:t>
    </dgm:pt>
    <dgm:pt modelId="{A06F6176-1917-4C62-9273-03E77ABE4B5D}" type="sibTrans" cxnId="{171BEE72-1D29-47A1-9C69-746FC8AC2163}">
      <dgm:prSet/>
      <dgm:spPr/>
      <dgm:t>
        <a:bodyPr/>
        <a:lstStyle/>
        <a:p>
          <a:endParaRPr lang="en-AU"/>
        </a:p>
      </dgm:t>
    </dgm:pt>
    <dgm:pt modelId="{83115CF7-206E-49D9-B143-031C2BAEE6B9}">
      <dgm:prSet phldrT="[Text]"/>
      <dgm:spPr/>
      <dgm:t>
        <a:bodyPr/>
        <a:lstStyle/>
        <a:p>
          <a:r>
            <a:rPr lang="en-US" dirty="0"/>
            <a:t>Test</a:t>
          </a:r>
          <a:endParaRPr lang="en-AU" dirty="0"/>
        </a:p>
      </dgm:t>
    </dgm:pt>
    <dgm:pt modelId="{DCB6427E-572B-444C-8AF1-039F62CFFB21}" type="parTrans" cxnId="{45A5F979-B4FE-48C9-8AA4-73A167B4F7F4}">
      <dgm:prSet/>
      <dgm:spPr/>
      <dgm:t>
        <a:bodyPr/>
        <a:lstStyle/>
        <a:p>
          <a:endParaRPr lang="en-AU"/>
        </a:p>
      </dgm:t>
    </dgm:pt>
    <dgm:pt modelId="{CEA3D924-90B8-4E64-8649-8495DFC65E92}" type="sibTrans" cxnId="{45A5F979-B4FE-48C9-8AA4-73A167B4F7F4}">
      <dgm:prSet/>
      <dgm:spPr/>
      <dgm:t>
        <a:bodyPr/>
        <a:lstStyle/>
        <a:p>
          <a:endParaRPr lang="en-AU"/>
        </a:p>
      </dgm:t>
    </dgm:pt>
    <dgm:pt modelId="{028912DE-0311-45C1-845A-AEA0751C1F8A}">
      <dgm:prSet phldrT="[Text]"/>
      <dgm:spPr/>
      <dgm:t>
        <a:bodyPr/>
        <a:lstStyle/>
        <a:p>
          <a:r>
            <a:rPr lang="en-US" dirty="0"/>
            <a:t>Implement</a:t>
          </a:r>
          <a:endParaRPr lang="en-AU" dirty="0"/>
        </a:p>
      </dgm:t>
    </dgm:pt>
    <dgm:pt modelId="{46D402BE-EB05-4E58-912E-D4D3BE303A5F}" type="parTrans" cxnId="{B2241F6C-CDFE-429E-8740-24D633ACEFF2}">
      <dgm:prSet/>
      <dgm:spPr/>
      <dgm:t>
        <a:bodyPr/>
        <a:lstStyle/>
        <a:p>
          <a:endParaRPr lang="en-AU"/>
        </a:p>
      </dgm:t>
    </dgm:pt>
    <dgm:pt modelId="{D2D278FE-4D6E-4E77-9575-12834A1B4773}" type="sibTrans" cxnId="{B2241F6C-CDFE-429E-8740-24D633ACEFF2}">
      <dgm:prSet/>
      <dgm:spPr/>
      <dgm:t>
        <a:bodyPr/>
        <a:lstStyle/>
        <a:p>
          <a:endParaRPr lang="en-AU"/>
        </a:p>
      </dgm:t>
    </dgm:pt>
    <dgm:pt modelId="{51266944-531E-4A91-BA0A-238269B572E6}" type="pres">
      <dgm:prSet presAssocID="{99D628DF-1EC8-4A90-83B3-DAE0C668D0D7}" presName="cycle" presStyleCnt="0">
        <dgm:presLayoutVars>
          <dgm:dir/>
          <dgm:resizeHandles val="exact"/>
        </dgm:presLayoutVars>
      </dgm:prSet>
      <dgm:spPr/>
    </dgm:pt>
    <dgm:pt modelId="{6AB7AFD8-F38A-4CE6-99AB-169720A21864}" type="pres">
      <dgm:prSet presAssocID="{6F489BD8-A33D-4B3C-B019-560B4A5581FA}" presName="dummy" presStyleCnt="0"/>
      <dgm:spPr/>
    </dgm:pt>
    <dgm:pt modelId="{A34EFB93-CBE1-4D8B-B3C7-23CE5DDFAAC0}" type="pres">
      <dgm:prSet presAssocID="{6F489BD8-A33D-4B3C-B019-560B4A5581FA}" presName="node" presStyleLbl="revTx" presStyleIdx="0" presStyleCnt="3">
        <dgm:presLayoutVars>
          <dgm:bulletEnabled val="1"/>
        </dgm:presLayoutVars>
      </dgm:prSet>
      <dgm:spPr/>
    </dgm:pt>
    <dgm:pt modelId="{A7B2BF6D-4447-43A7-B98D-EF79A451A5B3}" type="pres">
      <dgm:prSet presAssocID="{A06F6176-1917-4C62-9273-03E77ABE4B5D}" presName="sibTrans" presStyleLbl="node1" presStyleIdx="0" presStyleCnt="3"/>
      <dgm:spPr/>
    </dgm:pt>
    <dgm:pt modelId="{952D5896-24F1-4B20-B052-0DD610FC1618}" type="pres">
      <dgm:prSet presAssocID="{83115CF7-206E-49D9-B143-031C2BAEE6B9}" presName="dummy" presStyleCnt="0"/>
      <dgm:spPr/>
    </dgm:pt>
    <dgm:pt modelId="{AB2EE6F4-58F3-4A85-9313-E465C4A2D398}" type="pres">
      <dgm:prSet presAssocID="{83115CF7-206E-49D9-B143-031C2BAEE6B9}" presName="node" presStyleLbl="revTx" presStyleIdx="1" presStyleCnt="3">
        <dgm:presLayoutVars>
          <dgm:bulletEnabled val="1"/>
        </dgm:presLayoutVars>
      </dgm:prSet>
      <dgm:spPr/>
    </dgm:pt>
    <dgm:pt modelId="{297756E0-89F4-4313-8D20-EF8AE766C98A}" type="pres">
      <dgm:prSet presAssocID="{CEA3D924-90B8-4E64-8649-8495DFC65E92}" presName="sibTrans" presStyleLbl="node1" presStyleIdx="1" presStyleCnt="3"/>
      <dgm:spPr/>
    </dgm:pt>
    <dgm:pt modelId="{0DE751BC-F6C4-4B03-935B-16929884AC23}" type="pres">
      <dgm:prSet presAssocID="{028912DE-0311-45C1-845A-AEA0751C1F8A}" presName="dummy" presStyleCnt="0"/>
      <dgm:spPr/>
    </dgm:pt>
    <dgm:pt modelId="{C592E7DC-5A84-4AB9-B2C3-6B76081A1F6A}" type="pres">
      <dgm:prSet presAssocID="{028912DE-0311-45C1-845A-AEA0751C1F8A}" presName="node" presStyleLbl="revTx" presStyleIdx="2" presStyleCnt="3">
        <dgm:presLayoutVars>
          <dgm:bulletEnabled val="1"/>
        </dgm:presLayoutVars>
      </dgm:prSet>
      <dgm:spPr/>
    </dgm:pt>
    <dgm:pt modelId="{5B257FF6-515E-444E-B12C-E0ABF03D78AF}" type="pres">
      <dgm:prSet presAssocID="{D2D278FE-4D6E-4E77-9575-12834A1B4773}" presName="sibTrans" presStyleLbl="node1" presStyleIdx="2" presStyleCnt="3"/>
      <dgm:spPr/>
    </dgm:pt>
  </dgm:ptLst>
  <dgm:cxnLst>
    <dgm:cxn modelId="{242E0D18-BFF5-429A-A6C1-9D7413886AEF}" type="presOf" srcId="{6F489BD8-A33D-4B3C-B019-560B4A5581FA}" destId="{A34EFB93-CBE1-4D8B-B3C7-23CE5DDFAAC0}" srcOrd="0" destOrd="0" presId="urn:microsoft.com/office/officeart/2005/8/layout/cycle1"/>
    <dgm:cxn modelId="{B2241F6C-CDFE-429E-8740-24D633ACEFF2}" srcId="{99D628DF-1EC8-4A90-83B3-DAE0C668D0D7}" destId="{028912DE-0311-45C1-845A-AEA0751C1F8A}" srcOrd="2" destOrd="0" parTransId="{46D402BE-EB05-4E58-912E-D4D3BE303A5F}" sibTransId="{D2D278FE-4D6E-4E77-9575-12834A1B4773}"/>
    <dgm:cxn modelId="{171BEE72-1D29-47A1-9C69-746FC8AC2163}" srcId="{99D628DF-1EC8-4A90-83B3-DAE0C668D0D7}" destId="{6F489BD8-A33D-4B3C-B019-560B4A5581FA}" srcOrd="0" destOrd="0" parTransId="{36CA0F07-6D38-45E1-BC99-FB34C0951A7D}" sibTransId="{A06F6176-1917-4C62-9273-03E77ABE4B5D}"/>
    <dgm:cxn modelId="{45A5F979-B4FE-48C9-8AA4-73A167B4F7F4}" srcId="{99D628DF-1EC8-4A90-83B3-DAE0C668D0D7}" destId="{83115CF7-206E-49D9-B143-031C2BAEE6B9}" srcOrd="1" destOrd="0" parTransId="{DCB6427E-572B-444C-8AF1-039F62CFFB21}" sibTransId="{CEA3D924-90B8-4E64-8649-8495DFC65E92}"/>
    <dgm:cxn modelId="{F5E9DF94-7908-43C5-BC85-CEAA5AD776E8}" type="presOf" srcId="{028912DE-0311-45C1-845A-AEA0751C1F8A}" destId="{C592E7DC-5A84-4AB9-B2C3-6B76081A1F6A}" srcOrd="0" destOrd="0" presId="urn:microsoft.com/office/officeart/2005/8/layout/cycle1"/>
    <dgm:cxn modelId="{88B867AA-6CFF-46B7-9589-28E680181BF4}" type="presOf" srcId="{A06F6176-1917-4C62-9273-03E77ABE4B5D}" destId="{A7B2BF6D-4447-43A7-B98D-EF79A451A5B3}" srcOrd="0" destOrd="0" presId="urn:microsoft.com/office/officeart/2005/8/layout/cycle1"/>
    <dgm:cxn modelId="{748EE5AB-E718-423A-8D38-70CF5486B4B7}" type="presOf" srcId="{D2D278FE-4D6E-4E77-9575-12834A1B4773}" destId="{5B257FF6-515E-444E-B12C-E0ABF03D78AF}" srcOrd="0" destOrd="0" presId="urn:microsoft.com/office/officeart/2005/8/layout/cycle1"/>
    <dgm:cxn modelId="{9CAA0AB5-8AEA-4FDB-9B50-8811D319FAAD}" type="presOf" srcId="{CEA3D924-90B8-4E64-8649-8495DFC65E92}" destId="{297756E0-89F4-4313-8D20-EF8AE766C98A}" srcOrd="0" destOrd="0" presId="urn:microsoft.com/office/officeart/2005/8/layout/cycle1"/>
    <dgm:cxn modelId="{482A0FEC-F34B-472A-9532-DBA3E79E39A1}" type="presOf" srcId="{99D628DF-1EC8-4A90-83B3-DAE0C668D0D7}" destId="{51266944-531E-4A91-BA0A-238269B572E6}" srcOrd="0" destOrd="0" presId="urn:microsoft.com/office/officeart/2005/8/layout/cycle1"/>
    <dgm:cxn modelId="{EC4919FA-5A01-4C82-8D94-432E7AE51934}" type="presOf" srcId="{83115CF7-206E-49D9-B143-031C2BAEE6B9}" destId="{AB2EE6F4-58F3-4A85-9313-E465C4A2D398}" srcOrd="0" destOrd="0" presId="urn:microsoft.com/office/officeart/2005/8/layout/cycle1"/>
    <dgm:cxn modelId="{A298FD3F-8760-485A-8D3B-122C7E753F31}" type="presParOf" srcId="{51266944-531E-4A91-BA0A-238269B572E6}" destId="{6AB7AFD8-F38A-4CE6-99AB-169720A21864}" srcOrd="0" destOrd="0" presId="urn:microsoft.com/office/officeart/2005/8/layout/cycle1"/>
    <dgm:cxn modelId="{0C015475-2A06-41DD-8176-FCAF09F652E0}" type="presParOf" srcId="{51266944-531E-4A91-BA0A-238269B572E6}" destId="{A34EFB93-CBE1-4D8B-B3C7-23CE5DDFAAC0}" srcOrd="1" destOrd="0" presId="urn:microsoft.com/office/officeart/2005/8/layout/cycle1"/>
    <dgm:cxn modelId="{2E242CBA-6A4F-4D7E-87D8-C29087EC1839}" type="presParOf" srcId="{51266944-531E-4A91-BA0A-238269B572E6}" destId="{A7B2BF6D-4447-43A7-B98D-EF79A451A5B3}" srcOrd="2" destOrd="0" presId="urn:microsoft.com/office/officeart/2005/8/layout/cycle1"/>
    <dgm:cxn modelId="{EFD193C3-F482-4FCE-8AAB-4D59090E9B8A}" type="presParOf" srcId="{51266944-531E-4A91-BA0A-238269B572E6}" destId="{952D5896-24F1-4B20-B052-0DD610FC1618}" srcOrd="3" destOrd="0" presId="urn:microsoft.com/office/officeart/2005/8/layout/cycle1"/>
    <dgm:cxn modelId="{66D3D031-BA82-4D5C-9746-CDF2272FED5B}" type="presParOf" srcId="{51266944-531E-4A91-BA0A-238269B572E6}" destId="{AB2EE6F4-58F3-4A85-9313-E465C4A2D398}" srcOrd="4" destOrd="0" presId="urn:microsoft.com/office/officeart/2005/8/layout/cycle1"/>
    <dgm:cxn modelId="{FC702B5B-1C38-49FC-A490-C169612EF6A4}" type="presParOf" srcId="{51266944-531E-4A91-BA0A-238269B572E6}" destId="{297756E0-89F4-4313-8D20-EF8AE766C98A}" srcOrd="5" destOrd="0" presId="urn:microsoft.com/office/officeart/2005/8/layout/cycle1"/>
    <dgm:cxn modelId="{35EE3926-8DB9-47B7-996E-8EA4258CEE29}" type="presParOf" srcId="{51266944-531E-4A91-BA0A-238269B572E6}" destId="{0DE751BC-F6C4-4B03-935B-16929884AC23}" srcOrd="6" destOrd="0" presId="urn:microsoft.com/office/officeart/2005/8/layout/cycle1"/>
    <dgm:cxn modelId="{3688ABB5-F84A-4A34-86E8-426DA4615F33}" type="presParOf" srcId="{51266944-531E-4A91-BA0A-238269B572E6}" destId="{C592E7DC-5A84-4AB9-B2C3-6B76081A1F6A}" srcOrd="7" destOrd="0" presId="urn:microsoft.com/office/officeart/2005/8/layout/cycle1"/>
    <dgm:cxn modelId="{C60FA816-86FC-4F11-B09C-EC8B822634C5}" type="presParOf" srcId="{51266944-531E-4A91-BA0A-238269B572E6}" destId="{5B257FF6-515E-444E-B12C-E0ABF03D78AF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8A8708-50AC-47B8-9EAC-0846A6C973E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FDAAB865-C33C-4D8F-9EF5-E111921AE04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AI builder</a:t>
          </a:r>
          <a:endParaRPr lang="en-US" dirty="0"/>
        </a:p>
      </dgm:t>
    </dgm:pt>
    <dgm:pt modelId="{EBEADD8A-4286-4182-8950-F671E3310FA3}" type="parTrans" cxnId="{8D126F08-F6DD-4E33-A661-6BCACA92A5C9}">
      <dgm:prSet/>
      <dgm:spPr/>
      <dgm:t>
        <a:bodyPr/>
        <a:lstStyle/>
        <a:p>
          <a:endParaRPr lang="en-US"/>
        </a:p>
      </dgm:t>
    </dgm:pt>
    <dgm:pt modelId="{BFA88EEF-8F02-4B5B-930F-A91533A2B856}" type="sibTrans" cxnId="{8D126F08-F6DD-4E33-A661-6BCACA92A5C9}">
      <dgm:prSet/>
      <dgm:spPr/>
      <dgm:t>
        <a:bodyPr/>
        <a:lstStyle/>
        <a:p>
          <a:endParaRPr lang="en-US"/>
        </a:p>
      </dgm:t>
    </dgm:pt>
    <dgm:pt modelId="{083ED5F7-0EB8-4DE0-896A-50B0EF2FF9E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Apps and Bots</a:t>
          </a:r>
          <a:endParaRPr lang="en-US" dirty="0"/>
        </a:p>
      </dgm:t>
    </dgm:pt>
    <dgm:pt modelId="{67FF3100-C5ED-44C4-A056-BFD43AB19512}" type="parTrans" cxnId="{11D079F4-AA4D-4ECB-890E-E6C8C161A13C}">
      <dgm:prSet/>
      <dgm:spPr/>
      <dgm:t>
        <a:bodyPr/>
        <a:lstStyle/>
        <a:p>
          <a:endParaRPr lang="en-US"/>
        </a:p>
      </dgm:t>
    </dgm:pt>
    <dgm:pt modelId="{EFC3466A-8AA3-4744-B2CC-256A85CF4D81}" type="sibTrans" cxnId="{11D079F4-AA4D-4ECB-890E-E6C8C161A13C}">
      <dgm:prSet/>
      <dgm:spPr/>
      <dgm:t>
        <a:bodyPr/>
        <a:lstStyle/>
        <a:p>
          <a:endParaRPr lang="en-US"/>
        </a:p>
      </dgm:t>
    </dgm:pt>
    <dgm:pt modelId="{02C45CD7-1A17-4AD8-8EF1-729AA3DF8FD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Automation</a:t>
          </a:r>
          <a:endParaRPr lang="en-US" dirty="0"/>
        </a:p>
      </dgm:t>
    </dgm:pt>
    <dgm:pt modelId="{EC92DBF0-A1B4-4E49-AA1E-549C9FD9C4DE}" type="parTrans" cxnId="{35A61657-2FF4-42B2-AE88-CE382A2D6F32}">
      <dgm:prSet/>
      <dgm:spPr/>
      <dgm:t>
        <a:bodyPr/>
        <a:lstStyle/>
        <a:p>
          <a:endParaRPr lang="en-US"/>
        </a:p>
      </dgm:t>
    </dgm:pt>
    <dgm:pt modelId="{4B3AC220-509B-40A6-92BE-728DC3B52797}" type="sibTrans" cxnId="{35A61657-2FF4-42B2-AE88-CE382A2D6F32}">
      <dgm:prSet/>
      <dgm:spPr/>
      <dgm:t>
        <a:bodyPr/>
        <a:lstStyle/>
        <a:p>
          <a:endParaRPr lang="en-US"/>
        </a:p>
      </dgm:t>
    </dgm:pt>
    <dgm:pt modelId="{0C395703-1C43-49B0-95B8-73BBC1575C1F}" type="pres">
      <dgm:prSet presAssocID="{6E8A8708-50AC-47B8-9EAC-0846A6C973EA}" presName="root" presStyleCnt="0">
        <dgm:presLayoutVars>
          <dgm:dir/>
          <dgm:resizeHandles val="exact"/>
        </dgm:presLayoutVars>
      </dgm:prSet>
      <dgm:spPr/>
    </dgm:pt>
    <dgm:pt modelId="{DC3D3BC7-79C3-49CE-9812-BB7C6B96B4D1}" type="pres">
      <dgm:prSet presAssocID="{FDAAB865-C33C-4D8F-9EF5-E111921AE041}" presName="compNode" presStyleCnt="0"/>
      <dgm:spPr/>
    </dgm:pt>
    <dgm:pt modelId="{B6486C64-0957-4A6A-BE8F-EFE9BE55FF7B}" type="pres">
      <dgm:prSet presAssocID="{FDAAB865-C33C-4D8F-9EF5-E111921AE041}" presName="iconBgRect" presStyleLbl="bgShp" presStyleIdx="0" presStyleCnt="3"/>
      <dgm:spPr/>
    </dgm:pt>
    <dgm:pt modelId="{7AAFB7ED-4F40-4325-97A7-B5C66A53FE93}" type="pres">
      <dgm:prSet presAssocID="{FDAAB865-C33C-4D8F-9EF5-E111921AE04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672FBAB-33ED-4A73-8792-665F2A26FB1C}" type="pres">
      <dgm:prSet presAssocID="{FDAAB865-C33C-4D8F-9EF5-E111921AE041}" presName="spaceRect" presStyleCnt="0"/>
      <dgm:spPr/>
    </dgm:pt>
    <dgm:pt modelId="{B381E04E-8A40-4303-B6FA-78D353471BC7}" type="pres">
      <dgm:prSet presAssocID="{FDAAB865-C33C-4D8F-9EF5-E111921AE041}" presName="textRect" presStyleLbl="revTx" presStyleIdx="0" presStyleCnt="3">
        <dgm:presLayoutVars>
          <dgm:chMax val="1"/>
          <dgm:chPref val="1"/>
        </dgm:presLayoutVars>
      </dgm:prSet>
      <dgm:spPr/>
    </dgm:pt>
    <dgm:pt modelId="{8739EA88-1D25-4155-8A56-9C1D49E94EE4}" type="pres">
      <dgm:prSet presAssocID="{BFA88EEF-8F02-4B5B-930F-A91533A2B856}" presName="sibTrans" presStyleCnt="0"/>
      <dgm:spPr/>
    </dgm:pt>
    <dgm:pt modelId="{6E7AEF01-64D6-414F-A589-40BB661B5D84}" type="pres">
      <dgm:prSet presAssocID="{02C45CD7-1A17-4AD8-8EF1-729AA3DF8FD0}" presName="compNode" presStyleCnt="0"/>
      <dgm:spPr/>
    </dgm:pt>
    <dgm:pt modelId="{FA29F42A-B3D7-4C57-86A2-5B0F2644E0A4}" type="pres">
      <dgm:prSet presAssocID="{02C45CD7-1A17-4AD8-8EF1-729AA3DF8FD0}" presName="iconBgRect" presStyleLbl="bgShp" presStyleIdx="1" presStyleCnt="3"/>
      <dgm:spPr/>
    </dgm:pt>
    <dgm:pt modelId="{CD2DF73E-2CC3-4067-BFA1-774B0619829D}" type="pres">
      <dgm:prSet presAssocID="{02C45CD7-1A17-4AD8-8EF1-729AA3DF8FD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A7963741-18A1-49DA-A52A-3535ABE553A4}" type="pres">
      <dgm:prSet presAssocID="{02C45CD7-1A17-4AD8-8EF1-729AA3DF8FD0}" presName="spaceRect" presStyleCnt="0"/>
      <dgm:spPr/>
    </dgm:pt>
    <dgm:pt modelId="{56E4E1A1-0304-4806-A265-950457A3EB7E}" type="pres">
      <dgm:prSet presAssocID="{02C45CD7-1A17-4AD8-8EF1-729AA3DF8FD0}" presName="textRect" presStyleLbl="revTx" presStyleIdx="1" presStyleCnt="3">
        <dgm:presLayoutVars>
          <dgm:chMax val="1"/>
          <dgm:chPref val="1"/>
        </dgm:presLayoutVars>
      </dgm:prSet>
      <dgm:spPr/>
    </dgm:pt>
    <dgm:pt modelId="{D23C9D1B-FC7E-42AB-A2EE-E9D710659485}" type="pres">
      <dgm:prSet presAssocID="{4B3AC220-509B-40A6-92BE-728DC3B52797}" presName="sibTrans" presStyleCnt="0"/>
      <dgm:spPr/>
    </dgm:pt>
    <dgm:pt modelId="{57C3CF20-BE26-4156-B1F9-4BBAE1BA3BEA}" type="pres">
      <dgm:prSet presAssocID="{083ED5F7-0EB8-4DE0-896A-50B0EF2FF9E5}" presName="compNode" presStyleCnt="0"/>
      <dgm:spPr/>
    </dgm:pt>
    <dgm:pt modelId="{19D1949F-66B8-4EE1-BEDB-DD10E6787C77}" type="pres">
      <dgm:prSet presAssocID="{083ED5F7-0EB8-4DE0-896A-50B0EF2FF9E5}" presName="iconBgRect" presStyleLbl="bgShp" presStyleIdx="2" presStyleCnt="3"/>
      <dgm:spPr/>
    </dgm:pt>
    <dgm:pt modelId="{126F7561-0F45-485A-944C-3CAFBB436D57}" type="pres">
      <dgm:prSet presAssocID="{083ED5F7-0EB8-4DE0-896A-50B0EF2FF9E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30064BEB-DEB7-4FD4-ACA1-517E64879B49}" type="pres">
      <dgm:prSet presAssocID="{083ED5F7-0EB8-4DE0-896A-50B0EF2FF9E5}" presName="spaceRect" presStyleCnt="0"/>
      <dgm:spPr/>
    </dgm:pt>
    <dgm:pt modelId="{E7E4903D-AAF4-4E24-98CB-10C9EEC01184}" type="pres">
      <dgm:prSet presAssocID="{083ED5F7-0EB8-4DE0-896A-50B0EF2FF9E5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8D126F08-F6DD-4E33-A661-6BCACA92A5C9}" srcId="{6E8A8708-50AC-47B8-9EAC-0846A6C973EA}" destId="{FDAAB865-C33C-4D8F-9EF5-E111921AE041}" srcOrd="0" destOrd="0" parTransId="{EBEADD8A-4286-4182-8950-F671E3310FA3}" sibTransId="{BFA88EEF-8F02-4B5B-930F-A91533A2B856}"/>
    <dgm:cxn modelId="{AEC62F30-8E56-451F-9E17-D315022E73C2}" type="presOf" srcId="{02C45CD7-1A17-4AD8-8EF1-729AA3DF8FD0}" destId="{56E4E1A1-0304-4806-A265-950457A3EB7E}" srcOrd="0" destOrd="0" presId="urn:microsoft.com/office/officeart/2018/5/layout/IconCircleLabelList"/>
    <dgm:cxn modelId="{BFFCFC64-03F4-4E78-8866-E8A7CF80DD44}" type="presOf" srcId="{083ED5F7-0EB8-4DE0-896A-50B0EF2FF9E5}" destId="{E7E4903D-AAF4-4E24-98CB-10C9EEC01184}" srcOrd="0" destOrd="0" presId="urn:microsoft.com/office/officeart/2018/5/layout/IconCircleLabelList"/>
    <dgm:cxn modelId="{84349475-2798-46E4-A952-AAA243CA743E}" type="presOf" srcId="{FDAAB865-C33C-4D8F-9EF5-E111921AE041}" destId="{B381E04E-8A40-4303-B6FA-78D353471BC7}" srcOrd="0" destOrd="0" presId="urn:microsoft.com/office/officeart/2018/5/layout/IconCircleLabelList"/>
    <dgm:cxn modelId="{2B369975-8786-4E80-A1C5-A014E878B3BC}" type="presOf" srcId="{6E8A8708-50AC-47B8-9EAC-0846A6C973EA}" destId="{0C395703-1C43-49B0-95B8-73BBC1575C1F}" srcOrd="0" destOrd="0" presId="urn:microsoft.com/office/officeart/2018/5/layout/IconCircleLabelList"/>
    <dgm:cxn modelId="{35A61657-2FF4-42B2-AE88-CE382A2D6F32}" srcId="{6E8A8708-50AC-47B8-9EAC-0846A6C973EA}" destId="{02C45CD7-1A17-4AD8-8EF1-729AA3DF8FD0}" srcOrd="1" destOrd="0" parTransId="{EC92DBF0-A1B4-4E49-AA1E-549C9FD9C4DE}" sibTransId="{4B3AC220-509B-40A6-92BE-728DC3B52797}"/>
    <dgm:cxn modelId="{11D079F4-AA4D-4ECB-890E-E6C8C161A13C}" srcId="{6E8A8708-50AC-47B8-9EAC-0846A6C973EA}" destId="{083ED5F7-0EB8-4DE0-896A-50B0EF2FF9E5}" srcOrd="2" destOrd="0" parTransId="{67FF3100-C5ED-44C4-A056-BFD43AB19512}" sibTransId="{EFC3466A-8AA3-4744-B2CC-256A85CF4D81}"/>
    <dgm:cxn modelId="{0C1F33C5-F062-432F-AED7-5C2896C2E23F}" type="presParOf" srcId="{0C395703-1C43-49B0-95B8-73BBC1575C1F}" destId="{DC3D3BC7-79C3-49CE-9812-BB7C6B96B4D1}" srcOrd="0" destOrd="0" presId="urn:microsoft.com/office/officeart/2018/5/layout/IconCircleLabelList"/>
    <dgm:cxn modelId="{6AFA8DDA-65CB-412E-A586-13CE559B4598}" type="presParOf" srcId="{DC3D3BC7-79C3-49CE-9812-BB7C6B96B4D1}" destId="{B6486C64-0957-4A6A-BE8F-EFE9BE55FF7B}" srcOrd="0" destOrd="0" presId="urn:microsoft.com/office/officeart/2018/5/layout/IconCircleLabelList"/>
    <dgm:cxn modelId="{BA516F9B-CABC-4BA7-BCCC-F7429775F6BC}" type="presParOf" srcId="{DC3D3BC7-79C3-49CE-9812-BB7C6B96B4D1}" destId="{7AAFB7ED-4F40-4325-97A7-B5C66A53FE93}" srcOrd="1" destOrd="0" presId="urn:microsoft.com/office/officeart/2018/5/layout/IconCircleLabelList"/>
    <dgm:cxn modelId="{8F07D8BB-56D6-475F-9FCA-7FC3DD277280}" type="presParOf" srcId="{DC3D3BC7-79C3-49CE-9812-BB7C6B96B4D1}" destId="{A672FBAB-33ED-4A73-8792-665F2A26FB1C}" srcOrd="2" destOrd="0" presId="urn:microsoft.com/office/officeart/2018/5/layout/IconCircleLabelList"/>
    <dgm:cxn modelId="{CA657FEE-E617-4E73-98AF-3F2FB3DCABCD}" type="presParOf" srcId="{DC3D3BC7-79C3-49CE-9812-BB7C6B96B4D1}" destId="{B381E04E-8A40-4303-B6FA-78D353471BC7}" srcOrd="3" destOrd="0" presId="urn:microsoft.com/office/officeart/2018/5/layout/IconCircleLabelList"/>
    <dgm:cxn modelId="{7C1E03F1-9560-4508-AB19-D0B075F5B8F6}" type="presParOf" srcId="{0C395703-1C43-49B0-95B8-73BBC1575C1F}" destId="{8739EA88-1D25-4155-8A56-9C1D49E94EE4}" srcOrd="1" destOrd="0" presId="urn:microsoft.com/office/officeart/2018/5/layout/IconCircleLabelList"/>
    <dgm:cxn modelId="{FA1F1103-DFC4-44FD-9B32-1EA9875ECE96}" type="presParOf" srcId="{0C395703-1C43-49B0-95B8-73BBC1575C1F}" destId="{6E7AEF01-64D6-414F-A589-40BB661B5D84}" srcOrd="2" destOrd="0" presId="urn:microsoft.com/office/officeart/2018/5/layout/IconCircleLabelList"/>
    <dgm:cxn modelId="{164EB2F4-F2D4-40BA-A0AB-4C37D58208C9}" type="presParOf" srcId="{6E7AEF01-64D6-414F-A589-40BB661B5D84}" destId="{FA29F42A-B3D7-4C57-86A2-5B0F2644E0A4}" srcOrd="0" destOrd="0" presId="urn:microsoft.com/office/officeart/2018/5/layout/IconCircleLabelList"/>
    <dgm:cxn modelId="{BFDD7E69-A353-478A-A331-8362E11D7187}" type="presParOf" srcId="{6E7AEF01-64D6-414F-A589-40BB661B5D84}" destId="{CD2DF73E-2CC3-4067-BFA1-774B0619829D}" srcOrd="1" destOrd="0" presId="urn:microsoft.com/office/officeart/2018/5/layout/IconCircleLabelList"/>
    <dgm:cxn modelId="{FD37C52E-DD3A-4FB1-9BB7-C36B2F10DE5F}" type="presParOf" srcId="{6E7AEF01-64D6-414F-A589-40BB661B5D84}" destId="{A7963741-18A1-49DA-A52A-3535ABE553A4}" srcOrd="2" destOrd="0" presId="urn:microsoft.com/office/officeart/2018/5/layout/IconCircleLabelList"/>
    <dgm:cxn modelId="{9DDD9ABE-9FAD-4A6E-8858-716E801B4DEE}" type="presParOf" srcId="{6E7AEF01-64D6-414F-A589-40BB661B5D84}" destId="{56E4E1A1-0304-4806-A265-950457A3EB7E}" srcOrd="3" destOrd="0" presId="urn:microsoft.com/office/officeart/2018/5/layout/IconCircleLabelList"/>
    <dgm:cxn modelId="{8A3D261A-2017-4135-9FF6-86671FF42B4C}" type="presParOf" srcId="{0C395703-1C43-49B0-95B8-73BBC1575C1F}" destId="{D23C9D1B-FC7E-42AB-A2EE-E9D710659485}" srcOrd="3" destOrd="0" presId="urn:microsoft.com/office/officeart/2018/5/layout/IconCircleLabelList"/>
    <dgm:cxn modelId="{A13B9CD3-9F61-4B33-88F8-D4DEFA4F7C2F}" type="presParOf" srcId="{0C395703-1C43-49B0-95B8-73BBC1575C1F}" destId="{57C3CF20-BE26-4156-B1F9-4BBAE1BA3BEA}" srcOrd="4" destOrd="0" presId="urn:microsoft.com/office/officeart/2018/5/layout/IconCircleLabelList"/>
    <dgm:cxn modelId="{9B576E18-F256-40DE-A818-9432384198D6}" type="presParOf" srcId="{57C3CF20-BE26-4156-B1F9-4BBAE1BA3BEA}" destId="{19D1949F-66B8-4EE1-BEDB-DD10E6787C77}" srcOrd="0" destOrd="0" presId="urn:microsoft.com/office/officeart/2018/5/layout/IconCircleLabelList"/>
    <dgm:cxn modelId="{7081B3FD-C36C-4DCC-8487-6899C8001B48}" type="presParOf" srcId="{57C3CF20-BE26-4156-B1F9-4BBAE1BA3BEA}" destId="{126F7561-0F45-485A-944C-3CAFBB436D57}" srcOrd="1" destOrd="0" presId="urn:microsoft.com/office/officeart/2018/5/layout/IconCircleLabelList"/>
    <dgm:cxn modelId="{E841A0F6-0CA2-4812-BF83-1B648FE16E6E}" type="presParOf" srcId="{57C3CF20-BE26-4156-B1F9-4BBAE1BA3BEA}" destId="{30064BEB-DEB7-4FD4-ACA1-517E64879B49}" srcOrd="2" destOrd="0" presId="urn:microsoft.com/office/officeart/2018/5/layout/IconCircleLabelList"/>
    <dgm:cxn modelId="{3C3C9308-7D4E-4BFE-AF8D-BBB6F287EDC0}" type="presParOf" srcId="{57C3CF20-BE26-4156-B1F9-4BBAE1BA3BEA}" destId="{E7E4903D-AAF4-4E24-98CB-10C9EEC0118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46C809-0188-402C-AF6A-657776CC2AB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B403B3A-FE7F-46CE-9E04-8EF1AE1CDF3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Business Process Understanding</a:t>
          </a:r>
        </a:p>
      </dgm:t>
    </dgm:pt>
    <dgm:pt modelId="{4F18709D-18FB-45D0-B831-0E716B723D52}" type="parTrans" cxnId="{2AEA001A-F4EC-4C56-99C1-D0A1987AFBA6}">
      <dgm:prSet/>
      <dgm:spPr/>
      <dgm:t>
        <a:bodyPr/>
        <a:lstStyle/>
        <a:p>
          <a:endParaRPr lang="en-US"/>
        </a:p>
      </dgm:t>
    </dgm:pt>
    <dgm:pt modelId="{508DF3EA-2327-4BEB-9E93-BB1EB23303C4}" type="sibTrans" cxnId="{2AEA001A-F4EC-4C56-99C1-D0A1987AFBA6}">
      <dgm:prSet/>
      <dgm:spPr/>
      <dgm:t>
        <a:bodyPr/>
        <a:lstStyle/>
        <a:p>
          <a:endParaRPr lang="en-US"/>
        </a:p>
      </dgm:t>
    </dgm:pt>
    <dgm:pt modelId="{8ABDF1A1-DC23-45B9-A701-9FC65A3462C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Lots of Data to Learn from</a:t>
          </a:r>
        </a:p>
      </dgm:t>
    </dgm:pt>
    <dgm:pt modelId="{EDBA6314-0B29-482F-A216-1D9BB6338652}" type="parTrans" cxnId="{0F883038-6330-461A-88F2-F1AA9224D605}">
      <dgm:prSet/>
      <dgm:spPr/>
      <dgm:t>
        <a:bodyPr/>
        <a:lstStyle/>
        <a:p>
          <a:endParaRPr lang="en-US"/>
        </a:p>
      </dgm:t>
    </dgm:pt>
    <dgm:pt modelId="{340B3799-C71B-4269-AC61-4178AA207B79}" type="sibTrans" cxnId="{0F883038-6330-461A-88F2-F1AA9224D605}">
      <dgm:prSet/>
      <dgm:spPr/>
      <dgm:t>
        <a:bodyPr/>
        <a:lstStyle/>
        <a:p>
          <a:endParaRPr lang="en-US"/>
        </a:p>
      </dgm:t>
    </dgm:pt>
    <dgm:pt modelId="{133D2936-4256-48A6-A34D-24B5472AE46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Pick a Model</a:t>
          </a:r>
        </a:p>
      </dgm:t>
    </dgm:pt>
    <dgm:pt modelId="{44F2C8D0-6551-415D-A002-3D57FEC4D1FC}" type="parTrans" cxnId="{E5981F2A-ADFC-400D-A41E-A42FEBBC94AC}">
      <dgm:prSet/>
      <dgm:spPr/>
      <dgm:t>
        <a:bodyPr/>
        <a:lstStyle/>
        <a:p>
          <a:endParaRPr lang="en-US"/>
        </a:p>
      </dgm:t>
    </dgm:pt>
    <dgm:pt modelId="{40926515-CC33-4D62-9F28-F50A999D3242}" type="sibTrans" cxnId="{E5981F2A-ADFC-400D-A41E-A42FEBBC94AC}">
      <dgm:prSet/>
      <dgm:spPr/>
      <dgm:t>
        <a:bodyPr/>
        <a:lstStyle/>
        <a:p>
          <a:endParaRPr lang="en-US"/>
        </a:p>
      </dgm:t>
    </dgm:pt>
    <dgm:pt modelId="{DEDF14D5-A9CD-4EF9-815A-B6C8144462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Build and Train</a:t>
          </a:r>
        </a:p>
      </dgm:t>
    </dgm:pt>
    <dgm:pt modelId="{E6A2EFCB-CAD5-47DE-B1DD-B128A0659F4A}" type="parTrans" cxnId="{E051A56F-E717-4A22-92C6-E90868045B7A}">
      <dgm:prSet/>
      <dgm:spPr/>
      <dgm:t>
        <a:bodyPr/>
        <a:lstStyle/>
        <a:p>
          <a:endParaRPr lang="en-US"/>
        </a:p>
      </dgm:t>
    </dgm:pt>
    <dgm:pt modelId="{7E9298E1-3AC6-4574-A942-99D74500F1BC}" type="sibTrans" cxnId="{E051A56F-E717-4A22-92C6-E90868045B7A}">
      <dgm:prSet/>
      <dgm:spPr/>
      <dgm:t>
        <a:bodyPr/>
        <a:lstStyle/>
        <a:p>
          <a:endParaRPr lang="en-US"/>
        </a:p>
      </dgm:t>
    </dgm:pt>
    <dgm:pt modelId="{82C54911-A330-4B96-BB52-778B0BBB422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Publish and use</a:t>
          </a:r>
        </a:p>
      </dgm:t>
    </dgm:pt>
    <dgm:pt modelId="{A3411758-3F28-4BF6-AAEF-553DC6B260F1}" type="parTrans" cxnId="{8AAA734D-E633-4BAC-911A-7C46BD991493}">
      <dgm:prSet/>
      <dgm:spPr/>
      <dgm:t>
        <a:bodyPr/>
        <a:lstStyle/>
        <a:p>
          <a:endParaRPr lang="en-US"/>
        </a:p>
      </dgm:t>
    </dgm:pt>
    <dgm:pt modelId="{10CA7F25-3569-4FD3-9B69-0CCF9E4E08E2}" type="sibTrans" cxnId="{8AAA734D-E633-4BAC-911A-7C46BD991493}">
      <dgm:prSet/>
      <dgm:spPr/>
      <dgm:t>
        <a:bodyPr/>
        <a:lstStyle/>
        <a:p>
          <a:endParaRPr lang="en-US"/>
        </a:p>
      </dgm:t>
    </dgm:pt>
    <dgm:pt modelId="{CB5CAF1B-360D-453F-96E1-FC62EF9A3231}" type="pres">
      <dgm:prSet presAssocID="{F746C809-0188-402C-AF6A-657776CC2AB7}" presName="root" presStyleCnt="0">
        <dgm:presLayoutVars>
          <dgm:dir/>
          <dgm:resizeHandles val="exact"/>
        </dgm:presLayoutVars>
      </dgm:prSet>
      <dgm:spPr/>
    </dgm:pt>
    <dgm:pt modelId="{8FC4B572-B05C-4EA8-B630-2AE322EF10BA}" type="pres">
      <dgm:prSet presAssocID="{BB403B3A-FE7F-46CE-9E04-8EF1AE1CDF39}" presName="compNode" presStyleCnt="0"/>
      <dgm:spPr/>
    </dgm:pt>
    <dgm:pt modelId="{7096D045-A7DF-45C3-BF51-B56C538AF14A}" type="pres">
      <dgm:prSet presAssocID="{BB403B3A-FE7F-46CE-9E04-8EF1AE1CDF39}" presName="bgRect" presStyleLbl="bgShp" presStyleIdx="0" presStyleCnt="5"/>
      <dgm:spPr/>
    </dgm:pt>
    <dgm:pt modelId="{AE126223-A6B5-4A36-BEEC-BB4698D1A244}" type="pres">
      <dgm:prSet presAssocID="{BB403B3A-FE7F-46CE-9E04-8EF1AE1CDF39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M Customer Insights App"/>
        </a:ext>
      </dgm:extLst>
    </dgm:pt>
    <dgm:pt modelId="{11E1D0B1-4F09-41E7-B86B-08BC02F69F30}" type="pres">
      <dgm:prSet presAssocID="{BB403B3A-FE7F-46CE-9E04-8EF1AE1CDF39}" presName="spaceRect" presStyleCnt="0"/>
      <dgm:spPr/>
    </dgm:pt>
    <dgm:pt modelId="{C992E38C-2AFA-4D22-8247-1CFBF1D87E2D}" type="pres">
      <dgm:prSet presAssocID="{BB403B3A-FE7F-46CE-9E04-8EF1AE1CDF39}" presName="parTx" presStyleLbl="revTx" presStyleIdx="0" presStyleCnt="5">
        <dgm:presLayoutVars>
          <dgm:chMax val="0"/>
          <dgm:chPref val="0"/>
        </dgm:presLayoutVars>
      </dgm:prSet>
      <dgm:spPr/>
    </dgm:pt>
    <dgm:pt modelId="{F72886FA-366A-4269-9AB8-963D0AEB0ADC}" type="pres">
      <dgm:prSet presAssocID="{508DF3EA-2327-4BEB-9E93-BB1EB23303C4}" presName="sibTrans" presStyleCnt="0"/>
      <dgm:spPr/>
    </dgm:pt>
    <dgm:pt modelId="{A0E5AE27-54D9-457E-98C2-AA99AFC6BBC4}" type="pres">
      <dgm:prSet presAssocID="{8ABDF1A1-DC23-45B9-A701-9FC65A3462CF}" presName="compNode" presStyleCnt="0"/>
      <dgm:spPr/>
    </dgm:pt>
    <dgm:pt modelId="{2C4FA962-15EF-4A45-AEBE-2422E983D81E}" type="pres">
      <dgm:prSet presAssocID="{8ABDF1A1-DC23-45B9-A701-9FC65A3462CF}" presName="bgRect" presStyleLbl="bgShp" presStyleIdx="1" presStyleCnt="5"/>
      <dgm:spPr/>
    </dgm:pt>
    <dgm:pt modelId="{DF29244A-F964-4606-BFDF-E858E2748B9B}" type="pres">
      <dgm:prSet presAssocID="{8ABDF1A1-DC23-45B9-A701-9FC65A3462CF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ducation"/>
        </a:ext>
      </dgm:extLst>
    </dgm:pt>
    <dgm:pt modelId="{0211620E-F962-4DD5-B9E5-E7EA43F9C56B}" type="pres">
      <dgm:prSet presAssocID="{8ABDF1A1-DC23-45B9-A701-9FC65A3462CF}" presName="spaceRect" presStyleCnt="0"/>
      <dgm:spPr/>
    </dgm:pt>
    <dgm:pt modelId="{419EAE1D-0ABF-4057-9AE8-47452F49C107}" type="pres">
      <dgm:prSet presAssocID="{8ABDF1A1-DC23-45B9-A701-9FC65A3462CF}" presName="parTx" presStyleLbl="revTx" presStyleIdx="1" presStyleCnt="5">
        <dgm:presLayoutVars>
          <dgm:chMax val="0"/>
          <dgm:chPref val="0"/>
        </dgm:presLayoutVars>
      </dgm:prSet>
      <dgm:spPr/>
    </dgm:pt>
    <dgm:pt modelId="{DD3F27D7-FA52-4651-859C-826C9B1136B7}" type="pres">
      <dgm:prSet presAssocID="{340B3799-C71B-4269-AC61-4178AA207B79}" presName="sibTrans" presStyleCnt="0"/>
      <dgm:spPr/>
    </dgm:pt>
    <dgm:pt modelId="{E02DCBB5-0E1F-420E-BF9B-2FF3205E249C}" type="pres">
      <dgm:prSet presAssocID="{133D2936-4256-48A6-A34D-24B5472AE46B}" presName="compNode" presStyleCnt="0"/>
      <dgm:spPr/>
    </dgm:pt>
    <dgm:pt modelId="{E955AE87-8F74-4077-BD5E-67F33F8ABC21}" type="pres">
      <dgm:prSet presAssocID="{133D2936-4256-48A6-A34D-24B5472AE46B}" presName="bgRect" presStyleLbl="bgShp" presStyleIdx="2" presStyleCnt="5"/>
      <dgm:spPr/>
    </dgm:pt>
    <dgm:pt modelId="{756421E6-61FA-42C8-B4CC-E93A28D22F97}" type="pres">
      <dgm:prSet presAssocID="{133D2936-4256-48A6-A34D-24B5472AE46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ameter"/>
        </a:ext>
      </dgm:extLst>
    </dgm:pt>
    <dgm:pt modelId="{B46353FC-3959-4216-A76A-1F059D4A8609}" type="pres">
      <dgm:prSet presAssocID="{133D2936-4256-48A6-A34D-24B5472AE46B}" presName="spaceRect" presStyleCnt="0"/>
      <dgm:spPr/>
    </dgm:pt>
    <dgm:pt modelId="{AB15CABB-E19A-41BC-B61A-01A92A43D916}" type="pres">
      <dgm:prSet presAssocID="{133D2936-4256-48A6-A34D-24B5472AE46B}" presName="parTx" presStyleLbl="revTx" presStyleIdx="2" presStyleCnt="5">
        <dgm:presLayoutVars>
          <dgm:chMax val="0"/>
          <dgm:chPref val="0"/>
        </dgm:presLayoutVars>
      </dgm:prSet>
      <dgm:spPr/>
    </dgm:pt>
    <dgm:pt modelId="{ACF77E80-3875-474A-B09B-A192E3AC1FEA}" type="pres">
      <dgm:prSet presAssocID="{40926515-CC33-4D62-9F28-F50A999D3242}" presName="sibTrans" presStyleCnt="0"/>
      <dgm:spPr/>
    </dgm:pt>
    <dgm:pt modelId="{74FD8381-F0C3-478F-8EE2-7CAFC407A2AA}" type="pres">
      <dgm:prSet presAssocID="{DEDF14D5-A9CD-4EF9-815A-B6C8144462B5}" presName="compNode" presStyleCnt="0"/>
      <dgm:spPr/>
    </dgm:pt>
    <dgm:pt modelId="{498521D6-AE4B-4529-8080-06CAF92F9227}" type="pres">
      <dgm:prSet presAssocID="{DEDF14D5-A9CD-4EF9-815A-B6C8144462B5}" presName="bgRect" presStyleLbl="bgShp" presStyleIdx="3" presStyleCnt="5"/>
      <dgm:spPr/>
    </dgm:pt>
    <dgm:pt modelId="{5BB48431-B4F0-42F9-B25D-9D22E2A8756D}" type="pres">
      <dgm:prSet presAssocID="{DEDF14D5-A9CD-4EF9-815A-B6C8144462B5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8BAB8B1C-DD67-4795-9FC4-3EF673A9CFB7}" type="pres">
      <dgm:prSet presAssocID="{DEDF14D5-A9CD-4EF9-815A-B6C8144462B5}" presName="spaceRect" presStyleCnt="0"/>
      <dgm:spPr/>
    </dgm:pt>
    <dgm:pt modelId="{0A5FF39A-DB7D-4786-BC8C-8A46C08348F9}" type="pres">
      <dgm:prSet presAssocID="{DEDF14D5-A9CD-4EF9-815A-B6C8144462B5}" presName="parTx" presStyleLbl="revTx" presStyleIdx="3" presStyleCnt="5">
        <dgm:presLayoutVars>
          <dgm:chMax val="0"/>
          <dgm:chPref val="0"/>
        </dgm:presLayoutVars>
      </dgm:prSet>
      <dgm:spPr/>
    </dgm:pt>
    <dgm:pt modelId="{53F4F9F1-A606-444D-8169-6AA14F217631}" type="pres">
      <dgm:prSet presAssocID="{7E9298E1-3AC6-4574-A942-99D74500F1BC}" presName="sibTrans" presStyleCnt="0"/>
      <dgm:spPr/>
    </dgm:pt>
    <dgm:pt modelId="{253D0869-3D3E-4505-A35D-0139B6BA76F6}" type="pres">
      <dgm:prSet presAssocID="{82C54911-A330-4B96-BB52-778B0BBB4224}" presName="compNode" presStyleCnt="0"/>
      <dgm:spPr/>
    </dgm:pt>
    <dgm:pt modelId="{7E9D2B3C-9CC3-491F-BE37-8577BB20BC73}" type="pres">
      <dgm:prSet presAssocID="{82C54911-A330-4B96-BB52-778B0BBB4224}" presName="bgRect" presStyleLbl="bgShp" presStyleIdx="4" presStyleCnt="5"/>
      <dgm:spPr/>
    </dgm:pt>
    <dgm:pt modelId="{96312953-30B9-4ED4-B670-B259AE2C0C76}" type="pres">
      <dgm:prSet presAssocID="{82C54911-A330-4B96-BB52-778B0BBB422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nd"/>
        </a:ext>
      </dgm:extLst>
    </dgm:pt>
    <dgm:pt modelId="{FE3AB1C0-19F4-4154-9E72-F53903967FAB}" type="pres">
      <dgm:prSet presAssocID="{82C54911-A330-4B96-BB52-778B0BBB4224}" presName="spaceRect" presStyleCnt="0"/>
      <dgm:spPr/>
    </dgm:pt>
    <dgm:pt modelId="{12027B8D-DC70-4A8C-8881-1F3921BEBBB5}" type="pres">
      <dgm:prSet presAssocID="{82C54911-A330-4B96-BB52-778B0BBB422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2AEA001A-F4EC-4C56-99C1-D0A1987AFBA6}" srcId="{F746C809-0188-402C-AF6A-657776CC2AB7}" destId="{BB403B3A-FE7F-46CE-9E04-8EF1AE1CDF39}" srcOrd="0" destOrd="0" parTransId="{4F18709D-18FB-45D0-B831-0E716B723D52}" sibTransId="{508DF3EA-2327-4BEB-9E93-BB1EB23303C4}"/>
    <dgm:cxn modelId="{E5981F2A-ADFC-400D-A41E-A42FEBBC94AC}" srcId="{F746C809-0188-402C-AF6A-657776CC2AB7}" destId="{133D2936-4256-48A6-A34D-24B5472AE46B}" srcOrd="2" destOrd="0" parTransId="{44F2C8D0-6551-415D-A002-3D57FEC4D1FC}" sibTransId="{40926515-CC33-4D62-9F28-F50A999D3242}"/>
    <dgm:cxn modelId="{0F883038-6330-461A-88F2-F1AA9224D605}" srcId="{F746C809-0188-402C-AF6A-657776CC2AB7}" destId="{8ABDF1A1-DC23-45B9-A701-9FC65A3462CF}" srcOrd="1" destOrd="0" parTransId="{EDBA6314-0B29-482F-A216-1D9BB6338652}" sibTransId="{340B3799-C71B-4269-AC61-4178AA207B79}"/>
    <dgm:cxn modelId="{83E1DD3D-2EF5-4018-8FC2-3A7A4DD11737}" type="presOf" srcId="{DEDF14D5-A9CD-4EF9-815A-B6C8144462B5}" destId="{0A5FF39A-DB7D-4786-BC8C-8A46C08348F9}" srcOrd="0" destOrd="0" presId="urn:microsoft.com/office/officeart/2018/2/layout/IconVerticalSolidList"/>
    <dgm:cxn modelId="{617E4060-6C20-4309-A1D6-06A745F56E87}" type="presOf" srcId="{F746C809-0188-402C-AF6A-657776CC2AB7}" destId="{CB5CAF1B-360D-453F-96E1-FC62EF9A3231}" srcOrd="0" destOrd="0" presId="urn:microsoft.com/office/officeart/2018/2/layout/IconVerticalSolidList"/>
    <dgm:cxn modelId="{8AAA734D-E633-4BAC-911A-7C46BD991493}" srcId="{F746C809-0188-402C-AF6A-657776CC2AB7}" destId="{82C54911-A330-4B96-BB52-778B0BBB4224}" srcOrd="4" destOrd="0" parTransId="{A3411758-3F28-4BF6-AAEF-553DC6B260F1}" sibTransId="{10CA7F25-3569-4FD3-9B69-0CCF9E4E08E2}"/>
    <dgm:cxn modelId="{E051A56F-E717-4A22-92C6-E90868045B7A}" srcId="{F746C809-0188-402C-AF6A-657776CC2AB7}" destId="{DEDF14D5-A9CD-4EF9-815A-B6C8144462B5}" srcOrd="3" destOrd="0" parTransId="{E6A2EFCB-CAD5-47DE-B1DD-B128A0659F4A}" sibTransId="{7E9298E1-3AC6-4574-A942-99D74500F1BC}"/>
    <dgm:cxn modelId="{E01A747D-E876-4259-9DD2-02D2DA4997C0}" type="presOf" srcId="{BB403B3A-FE7F-46CE-9E04-8EF1AE1CDF39}" destId="{C992E38C-2AFA-4D22-8247-1CFBF1D87E2D}" srcOrd="0" destOrd="0" presId="urn:microsoft.com/office/officeart/2018/2/layout/IconVerticalSolidList"/>
    <dgm:cxn modelId="{F85B3D8A-A1ED-4563-A5AA-0AA6D7DA756E}" type="presOf" srcId="{8ABDF1A1-DC23-45B9-A701-9FC65A3462CF}" destId="{419EAE1D-0ABF-4057-9AE8-47452F49C107}" srcOrd="0" destOrd="0" presId="urn:microsoft.com/office/officeart/2018/2/layout/IconVerticalSolidList"/>
    <dgm:cxn modelId="{4DAF86C7-1B3F-4781-AA52-A1E30BA85441}" type="presOf" srcId="{133D2936-4256-48A6-A34D-24B5472AE46B}" destId="{AB15CABB-E19A-41BC-B61A-01A92A43D916}" srcOrd="0" destOrd="0" presId="urn:microsoft.com/office/officeart/2018/2/layout/IconVerticalSolidList"/>
    <dgm:cxn modelId="{07EFE7E7-C610-4025-89A9-57F1FC5CD735}" type="presOf" srcId="{82C54911-A330-4B96-BB52-778B0BBB4224}" destId="{12027B8D-DC70-4A8C-8881-1F3921BEBBB5}" srcOrd="0" destOrd="0" presId="urn:microsoft.com/office/officeart/2018/2/layout/IconVerticalSolidList"/>
    <dgm:cxn modelId="{63FF42F5-B07A-4E23-9A7F-6A4F1F215DD4}" type="presParOf" srcId="{CB5CAF1B-360D-453F-96E1-FC62EF9A3231}" destId="{8FC4B572-B05C-4EA8-B630-2AE322EF10BA}" srcOrd="0" destOrd="0" presId="urn:microsoft.com/office/officeart/2018/2/layout/IconVerticalSolidList"/>
    <dgm:cxn modelId="{9F91B2AF-AC2D-4311-B7F0-953CD8C6B2D8}" type="presParOf" srcId="{8FC4B572-B05C-4EA8-B630-2AE322EF10BA}" destId="{7096D045-A7DF-45C3-BF51-B56C538AF14A}" srcOrd="0" destOrd="0" presId="urn:microsoft.com/office/officeart/2018/2/layout/IconVerticalSolidList"/>
    <dgm:cxn modelId="{E225AF32-E877-4421-9314-82560698B7ED}" type="presParOf" srcId="{8FC4B572-B05C-4EA8-B630-2AE322EF10BA}" destId="{AE126223-A6B5-4A36-BEEC-BB4698D1A244}" srcOrd="1" destOrd="0" presId="urn:microsoft.com/office/officeart/2018/2/layout/IconVerticalSolidList"/>
    <dgm:cxn modelId="{35D49406-F131-4C0C-AAA9-0E15DEE86586}" type="presParOf" srcId="{8FC4B572-B05C-4EA8-B630-2AE322EF10BA}" destId="{11E1D0B1-4F09-41E7-B86B-08BC02F69F30}" srcOrd="2" destOrd="0" presId="urn:microsoft.com/office/officeart/2018/2/layout/IconVerticalSolidList"/>
    <dgm:cxn modelId="{2D29B42D-B2EA-48B1-A01D-E1992CA822A1}" type="presParOf" srcId="{8FC4B572-B05C-4EA8-B630-2AE322EF10BA}" destId="{C992E38C-2AFA-4D22-8247-1CFBF1D87E2D}" srcOrd="3" destOrd="0" presId="urn:microsoft.com/office/officeart/2018/2/layout/IconVerticalSolidList"/>
    <dgm:cxn modelId="{E2A58741-5822-46E8-8DFA-9855B4A92232}" type="presParOf" srcId="{CB5CAF1B-360D-453F-96E1-FC62EF9A3231}" destId="{F72886FA-366A-4269-9AB8-963D0AEB0ADC}" srcOrd="1" destOrd="0" presId="urn:microsoft.com/office/officeart/2018/2/layout/IconVerticalSolidList"/>
    <dgm:cxn modelId="{79A06908-E342-4542-B1BD-CE459BDCA433}" type="presParOf" srcId="{CB5CAF1B-360D-453F-96E1-FC62EF9A3231}" destId="{A0E5AE27-54D9-457E-98C2-AA99AFC6BBC4}" srcOrd="2" destOrd="0" presId="urn:microsoft.com/office/officeart/2018/2/layout/IconVerticalSolidList"/>
    <dgm:cxn modelId="{901A1C3B-4F99-4FD2-A31E-563099CF764E}" type="presParOf" srcId="{A0E5AE27-54D9-457E-98C2-AA99AFC6BBC4}" destId="{2C4FA962-15EF-4A45-AEBE-2422E983D81E}" srcOrd="0" destOrd="0" presId="urn:microsoft.com/office/officeart/2018/2/layout/IconVerticalSolidList"/>
    <dgm:cxn modelId="{CE936F2D-AAD8-4CAE-9775-A9B27CB42910}" type="presParOf" srcId="{A0E5AE27-54D9-457E-98C2-AA99AFC6BBC4}" destId="{DF29244A-F964-4606-BFDF-E858E2748B9B}" srcOrd="1" destOrd="0" presId="urn:microsoft.com/office/officeart/2018/2/layout/IconVerticalSolidList"/>
    <dgm:cxn modelId="{136F41BA-E7B1-4B25-994E-20A3FA764388}" type="presParOf" srcId="{A0E5AE27-54D9-457E-98C2-AA99AFC6BBC4}" destId="{0211620E-F962-4DD5-B9E5-E7EA43F9C56B}" srcOrd="2" destOrd="0" presId="urn:microsoft.com/office/officeart/2018/2/layout/IconVerticalSolidList"/>
    <dgm:cxn modelId="{E312FDBE-0F6F-4270-97F7-58FA97021E44}" type="presParOf" srcId="{A0E5AE27-54D9-457E-98C2-AA99AFC6BBC4}" destId="{419EAE1D-0ABF-4057-9AE8-47452F49C107}" srcOrd="3" destOrd="0" presId="urn:microsoft.com/office/officeart/2018/2/layout/IconVerticalSolidList"/>
    <dgm:cxn modelId="{8C94E4E7-20CD-48EA-A240-BB62EF24A8E4}" type="presParOf" srcId="{CB5CAF1B-360D-453F-96E1-FC62EF9A3231}" destId="{DD3F27D7-FA52-4651-859C-826C9B1136B7}" srcOrd="3" destOrd="0" presId="urn:microsoft.com/office/officeart/2018/2/layout/IconVerticalSolidList"/>
    <dgm:cxn modelId="{E4618AD5-227F-4572-A1A0-F4830E804857}" type="presParOf" srcId="{CB5CAF1B-360D-453F-96E1-FC62EF9A3231}" destId="{E02DCBB5-0E1F-420E-BF9B-2FF3205E249C}" srcOrd="4" destOrd="0" presId="urn:microsoft.com/office/officeart/2018/2/layout/IconVerticalSolidList"/>
    <dgm:cxn modelId="{97E7CF22-4AE4-4354-BB10-D5BA2C413CAF}" type="presParOf" srcId="{E02DCBB5-0E1F-420E-BF9B-2FF3205E249C}" destId="{E955AE87-8F74-4077-BD5E-67F33F8ABC21}" srcOrd="0" destOrd="0" presId="urn:microsoft.com/office/officeart/2018/2/layout/IconVerticalSolidList"/>
    <dgm:cxn modelId="{D7337039-0BEB-4518-9684-E7EDE9C60566}" type="presParOf" srcId="{E02DCBB5-0E1F-420E-BF9B-2FF3205E249C}" destId="{756421E6-61FA-42C8-B4CC-E93A28D22F97}" srcOrd="1" destOrd="0" presId="urn:microsoft.com/office/officeart/2018/2/layout/IconVerticalSolidList"/>
    <dgm:cxn modelId="{F7B41AC7-0075-400D-BBCD-3A778F2FFA4A}" type="presParOf" srcId="{E02DCBB5-0E1F-420E-BF9B-2FF3205E249C}" destId="{B46353FC-3959-4216-A76A-1F059D4A8609}" srcOrd="2" destOrd="0" presId="urn:microsoft.com/office/officeart/2018/2/layout/IconVerticalSolidList"/>
    <dgm:cxn modelId="{E5080D9A-68F4-43DE-845B-C5E77EFDD5A8}" type="presParOf" srcId="{E02DCBB5-0E1F-420E-BF9B-2FF3205E249C}" destId="{AB15CABB-E19A-41BC-B61A-01A92A43D916}" srcOrd="3" destOrd="0" presId="urn:microsoft.com/office/officeart/2018/2/layout/IconVerticalSolidList"/>
    <dgm:cxn modelId="{5F8D8ECB-9E66-4AB9-AB6D-6B594F7C4210}" type="presParOf" srcId="{CB5CAF1B-360D-453F-96E1-FC62EF9A3231}" destId="{ACF77E80-3875-474A-B09B-A192E3AC1FEA}" srcOrd="5" destOrd="0" presId="urn:microsoft.com/office/officeart/2018/2/layout/IconVerticalSolidList"/>
    <dgm:cxn modelId="{CEFD4368-1CA2-4E95-B824-5A922A8497A4}" type="presParOf" srcId="{CB5CAF1B-360D-453F-96E1-FC62EF9A3231}" destId="{74FD8381-F0C3-478F-8EE2-7CAFC407A2AA}" srcOrd="6" destOrd="0" presId="urn:microsoft.com/office/officeart/2018/2/layout/IconVerticalSolidList"/>
    <dgm:cxn modelId="{705AC1FB-0AFC-4F85-8BA3-B6A929A05C01}" type="presParOf" srcId="{74FD8381-F0C3-478F-8EE2-7CAFC407A2AA}" destId="{498521D6-AE4B-4529-8080-06CAF92F9227}" srcOrd="0" destOrd="0" presId="urn:microsoft.com/office/officeart/2018/2/layout/IconVerticalSolidList"/>
    <dgm:cxn modelId="{35AB84E4-4CD2-4F1A-BC80-3A99C31FA53A}" type="presParOf" srcId="{74FD8381-F0C3-478F-8EE2-7CAFC407A2AA}" destId="{5BB48431-B4F0-42F9-B25D-9D22E2A8756D}" srcOrd="1" destOrd="0" presId="urn:microsoft.com/office/officeart/2018/2/layout/IconVerticalSolidList"/>
    <dgm:cxn modelId="{15A80C4C-8969-4148-8C3D-42A8402E2DF4}" type="presParOf" srcId="{74FD8381-F0C3-478F-8EE2-7CAFC407A2AA}" destId="{8BAB8B1C-DD67-4795-9FC4-3EF673A9CFB7}" srcOrd="2" destOrd="0" presId="urn:microsoft.com/office/officeart/2018/2/layout/IconVerticalSolidList"/>
    <dgm:cxn modelId="{72DEEF39-5B48-4DF8-B1C6-B2BBBB1B6192}" type="presParOf" srcId="{74FD8381-F0C3-478F-8EE2-7CAFC407A2AA}" destId="{0A5FF39A-DB7D-4786-BC8C-8A46C08348F9}" srcOrd="3" destOrd="0" presId="urn:microsoft.com/office/officeart/2018/2/layout/IconVerticalSolidList"/>
    <dgm:cxn modelId="{909641C0-7FBB-4BD5-B049-85FCD53D03AD}" type="presParOf" srcId="{CB5CAF1B-360D-453F-96E1-FC62EF9A3231}" destId="{53F4F9F1-A606-444D-8169-6AA14F217631}" srcOrd="7" destOrd="0" presId="urn:microsoft.com/office/officeart/2018/2/layout/IconVerticalSolidList"/>
    <dgm:cxn modelId="{36945686-6963-4E1D-80B3-F500561A9332}" type="presParOf" srcId="{CB5CAF1B-360D-453F-96E1-FC62EF9A3231}" destId="{253D0869-3D3E-4505-A35D-0139B6BA76F6}" srcOrd="8" destOrd="0" presId="urn:microsoft.com/office/officeart/2018/2/layout/IconVerticalSolidList"/>
    <dgm:cxn modelId="{2D4BCC2E-2070-46B6-A04D-C518C4A7ECA4}" type="presParOf" srcId="{253D0869-3D3E-4505-A35D-0139B6BA76F6}" destId="{7E9D2B3C-9CC3-491F-BE37-8577BB20BC73}" srcOrd="0" destOrd="0" presId="urn:microsoft.com/office/officeart/2018/2/layout/IconVerticalSolidList"/>
    <dgm:cxn modelId="{2A9970B6-4FDA-4D6F-9843-B84EFA9C9652}" type="presParOf" srcId="{253D0869-3D3E-4505-A35D-0139B6BA76F6}" destId="{96312953-30B9-4ED4-B670-B259AE2C0C76}" srcOrd="1" destOrd="0" presId="urn:microsoft.com/office/officeart/2018/2/layout/IconVerticalSolidList"/>
    <dgm:cxn modelId="{3E4D5B20-2A9D-4D11-8428-D008BEE878FA}" type="presParOf" srcId="{253D0869-3D3E-4505-A35D-0139B6BA76F6}" destId="{FE3AB1C0-19F4-4154-9E72-F53903967FAB}" srcOrd="2" destOrd="0" presId="urn:microsoft.com/office/officeart/2018/2/layout/IconVerticalSolidList"/>
    <dgm:cxn modelId="{8DBFFF92-0852-41FD-BBC8-888D8EAFE873}" type="presParOf" srcId="{253D0869-3D3E-4505-A35D-0139B6BA76F6}" destId="{12027B8D-DC70-4A8C-8881-1F3921BEBBB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8A8708-50AC-47B8-9EAC-0846A6C973E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FDAAB865-C33C-4D8F-9EF5-E111921AE041}">
      <dgm:prSet/>
      <dgm:spPr/>
      <dgm:t>
        <a:bodyPr/>
        <a:lstStyle/>
        <a:p>
          <a:pPr>
            <a:defRPr cap="all"/>
          </a:pPr>
          <a:r>
            <a:rPr lang="en-US"/>
            <a:t>Category Classification</a:t>
          </a:r>
        </a:p>
      </dgm:t>
    </dgm:pt>
    <dgm:pt modelId="{EBEADD8A-4286-4182-8950-F671E3310FA3}" type="parTrans" cxnId="{8D126F08-F6DD-4E33-A661-6BCACA92A5C9}">
      <dgm:prSet/>
      <dgm:spPr/>
      <dgm:t>
        <a:bodyPr/>
        <a:lstStyle/>
        <a:p>
          <a:endParaRPr lang="en-US"/>
        </a:p>
      </dgm:t>
    </dgm:pt>
    <dgm:pt modelId="{BFA88EEF-8F02-4B5B-930F-A91533A2B856}" type="sibTrans" cxnId="{8D126F08-F6DD-4E33-A661-6BCACA92A5C9}">
      <dgm:prSet/>
      <dgm:spPr/>
      <dgm:t>
        <a:bodyPr/>
        <a:lstStyle/>
        <a:p>
          <a:endParaRPr lang="en-US"/>
        </a:p>
      </dgm:t>
    </dgm:pt>
    <dgm:pt modelId="{083ED5F7-0EB8-4DE0-896A-50B0EF2FF9E5}">
      <dgm:prSet/>
      <dgm:spPr/>
      <dgm:t>
        <a:bodyPr/>
        <a:lstStyle/>
        <a:p>
          <a:pPr>
            <a:defRPr cap="all"/>
          </a:pPr>
          <a:r>
            <a:rPr lang="en-US"/>
            <a:t>Object detection</a:t>
          </a:r>
        </a:p>
      </dgm:t>
    </dgm:pt>
    <dgm:pt modelId="{67FF3100-C5ED-44C4-A056-BFD43AB19512}" type="parTrans" cxnId="{11D079F4-AA4D-4ECB-890E-E6C8C161A13C}">
      <dgm:prSet/>
      <dgm:spPr/>
      <dgm:t>
        <a:bodyPr/>
        <a:lstStyle/>
        <a:p>
          <a:endParaRPr lang="en-US"/>
        </a:p>
      </dgm:t>
    </dgm:pt>
    <dgm:pt modelId="{EFC3466A-8AA3-4744-B2CC-256A85CF4D81}" type="sibTrans" cxnId="{11D079F4-AA4D-4ECB-890E-E6C8C161A13C}">
      <dgm:prSet/>
      <dgm:spPr/>
      <dgm:t>
        <a:bodyPr/>
        <a:lstStyle/>
        <a:p>
          <a:endParaRPr lang="en-US"/>
        </a:p>
      </dgm:t>
    </dgm:pt>
    <dgm:pt modelId="{02C45CD7-1A17-4AD8-8EF1-729AA3DF8FD0}">
      <dgm:prSet/>
      <dgm:spPr/>
      <dgm:t>
        <a:bodyPr/>
        <a:lstStyle/>
        <a:p>
          <a:pPr>
            <a:defRPr cap="all"/>
          </a:pPr>
          <a:r>
            <a:rPr lang="en-US"/>
            <a:t>Form Processing</a:t>
          </a:r>
        </a:p>
      </dgm:t>
    </dgm:pt>
    <dgm:pt modelId="{EC92DBF0-A1B4-4E49-AA1E-549C9FD9C4DE}" type="parTrans" cxnId="{35A61657-2FF4-42B2-AE88-CE382A2D6F32}">
      <dgm:prSet/>
      <dgm:spPr/>
      <dgm:t>
        <a:bodyPr/>
        <a:lstStyle/>
        <a:p>
          <a:endParaRPr lang="en-US"/>
        </a:p>
      </dgm:t>
    </dgm:pt>
    <dgm:pt modelId="{4B3AC220-509B-40A6-92BE-728DC3B52797}" type="sibTrans" cxnId="{35A61657-2FF4-42B2-AE88-CE382A2D6F32}">
      <dgm:prSet/>
      <dgm:spPr/>
      <dgm:t>
        <a:bodyPr/>
        <a:lstStyle/>
        <a:p>
          <a:endParaRPr lang="en-US"/>
        </a:p>
      </dgm:t>
    </dgm:pt>
    <dgm:pt modelId="{B88CB3E4-D6C0-4577-9F80-11590B0542A2}">
      <dgm:prSet/>
      <dgm:spPr/>
      <dgm:t>
        <a:bodyPr/>
        <a:lstStyle/>
        <a:p>
          <a:pPr>
            <a:defRPr cap="all"/>
          </a:pPr>
          <a:r>
            <a:rPr lang="en-US"/>
            <a:t>Entity Extraction</a:t>
          </a:r>
        </a:p>
      </dgm:t>
    </dgm:pt>
    <dgm:pt modelId="{EC6175D2-713F-4CDB-ABDD-E44E5A6D54FD}" type="parTrans" cxnId="{EEBB7C59-9246-40FF-86EE-437531D30793}">
      <dgm:prSet/>
      <dgm:spPr/>
      <dgm:t>
        <a:bodyPr/>
        <a:lstStyle/>
        <a:p>
          <a:endParaRPr lang="en-US"/>
        </a:p>
      </dgm:t>
    </dgm:pt>
    <dgm:pt modelId="{3C9D27C2-D173-46B8-B454-1834FCA8FE24}" type="sibTrans" cxnId="{EEBB7C59-9246-40FF-86EE-437531D30793}">
      <dgm:prSet/>
      <dgm:spPr/>
      <dgm:t>
        <a:bodyPr/>
        <a:lstStyle/>
        <a:p>
          <a:endParaRPr lang="en-US"/>
        </a:p>
      </dgm:t>
    </dgm:pt>
    <dgm:pt modelId="{0C395703-1C43-49B0-95B8-73BBC1575C1F}" type="pres">
      <dgm:prSet presAssocID="{6E8A8708-50AC-47B8-9EAC-0846A6C973EA}" presName="root" presStyleCnt="0">
        <dgm:presLayoutVars>
          <dgm:dir/>
          <dgm:resizeHandles val="exact"/>
        </dgm:presLayoutVars>
      </dgm:prSet>
      <dgm:spPr/>
    </dgm:pt>
    <dgm:pt modelId="{DC3D3BC7-79C3-49CE-9812-BB7C6B96B4D1}" type="pres">
      <dgm:prSet presAssocID="{FDAAB865-C33C-4D8F-9EF5-E111921AE041}" presName="compNode" presStyleCnt="0"/>
      <dgm:spPr/>
    </dgm:pt>
    <dgm:pt modelId="{B6486C64-0957-4A6A-BE8F-EFE9BE55FF7B}" type="pres">
      <dgm:prSet presAssocID="{FDAAB865-C33C-4D8F-9EF5-E111921AE041}" presName="iconBgRect" presStyleLbl="bgShp" presStyleIdx="0" presStyleCnt="4"/>
      <dgm:spPr/>
    </dgm:pt>
    <dgm:pt modelId="{7AAFB7ED-4F40-4325-97A7-B5C66A53FE93}" type="pres">
      <dgm:prSet presAssocID="{FDAAB865-C33C-4D8F-9EF5-E111921AE04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672FBAB-33ED-4A73-8792-665F2A26FB1C}" type="pres">
      <dgm:prSet presAssocID="{FDAAB865-C33C-4D8F-9EF5-E111921AE041}" presName="spaceRect" presStyleCnt="0"/>
      <dgm:spPr/>
    </dgm:pt>
    <dgm:pt modelId="{B381E04E-8A40-4303-B6FA-78D353471BC7}" type="pres">
      <dgm:prSet presAssocID="{FDAAB865-C33C-4D8F-9EF5-E111921AE041}" presName="textRect" presStyleLbl="revTx" presStyleIdx="0" presStyleCnt="4">
        <dgm:presLayoutVars>
          <dgm:chMax val="1"/>
          <dgm:chPref val="1"/>
        </dgm:presLayoutVars>
      </dgm:prSet>
      <dgm:spPr/>
    </dgm:pt>
    <dgm:pt modelId="{8739EA88-1D25-4155-8A56-9C1D49E94EE4}" type="pres">
      <dgm:prSet presAssocID="{BFA88EEF-8F02-4B5B-930F-A91533A2B856}" presName="sibTrans" presStyleCnt="0"/>
      <dgm:spPr/>
    </dgm:pt>
    <dgm:pt modelId="{6E7AEF01-64D6-414F-A589-40BB661B5D84}" type="pres">
      <dgm:prSet presAssocID="{02C45CD7-1A17-4AD8-8EF1-729AA3DF8FD0}" presName="compNode" presStyleCnt="0"/>
      <dgm:spPr/>
    </dgm:pt>
    <dgm:pt modelId="{FA29F42A-B3D7-4C57-86A2-5B0F2644E0A4}" type="pres">
      <dgm:prSet presAssocID="{02C45CD7-1A17-4AD8-8EF1-729AA3DF8FD0}" presName="iconBgRect" presStyleLbl="bgShp" presStyleIdx="1" presStyleCnt="4"/>
      <dgm:spPr/>
    </dgm:pt>
    <dgm:pt modelId="{CD2DF73E-2CC3-4067-BFA1-774B0619829D}" type="pres">
      <dgm:prSet presAssocID="{02C45CD7-1A17-4AD8-8EF1-729AA3DF8FD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A7963741-18A1-49DA-A52A-3535ABE553A4}" type="pres">
      <dgm:prSet presAssocID="{02C45CD7-1A17-4AD8-8EF1-729AA3DF8FD0}" presName="spaceRect" presStyleCnt="0"/>
      <dgm:spPr/>
    </dgm:pt>
    <dgm:pt modelId="{56E4E1A1-0304-4806-A265-950457A3EB7E}" type="pres">
      <dgm:prSet presAssocID="{02C45CD7-1A17-4AD8-8EF1-729AA3DF8FD0}" presName="textRect" presStyleLbl="revTx" presStyleIdx="1" presStyleCnt="4">
        <dgm:presLayoutVars>
          <dgm:chMax val="1"/>
          <dgm:chPref val="1"/>
        </dgm:presLayoutVars>
      </dgm:prSet>
      <dgm:spPr/>
    </dgm:pt>
    <dgm:pt modelId="{D23C9D1B-FC7E-42AB-A2EE-E9D710659485}" type="pres">
      <dgm:prSet presAssocID="{4B3AC220-509B-40A6-92BE-728DC3B52797}" presName="sibTrans" presStyleCnt="0"/>
      <dgm:spPr/>
    </dgm:pt>
    <dgm:pt modelId="{57C3CF20-BE26-4156-B1F9-4BBAE1BA3BEA}" type="pres">
      <dgm:prSet presAssocID="{083ED5F7-0EB8-4DE0-896A-50B0EF2FF9E5}" presName="compNode" presStyleCnt="0"/>
      <dgm:spPr/>
    </dgm:pt>
    <dgm:pt modelId="{19D1949F-66B8-4EE1-BEDB-DD10E6787C77}" type="pres">
      <dgm:prSet presAssocID="{083ED5F7-0EB8-4DE0-896A-50B0EF2FF9E5}" presName="iconBgRect" presStyleLbl="bgShp" presStyleIdx="2" presStyleCnt="4"/>
      <dgm:spPr/>
    </dgm:pt>
    <dgm:pt modelId="{126F7561-0F45-485A-944C-3CAFBB436D57}" type="pres">
      <dgm:prSet presAssocID="{083ED5F7-0EB8-4DE0-896A-50B0EF2FF9E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30064BEB-DEB7-4FD4-ACA1-517E64879B49}" type="pres">
      <dgm:prSet presAssocID="{083ED5F7-0EB8-4DE0-896A-50B0EF2FF9E5}" presName="spaceRect" presStyleCnt="0"/>
      <dgm:spPr/>
    </dgm:pt>
    <dgm:pt modelId="{E7E4903D-AAF4-4E24-98CB-10C9EEC01184}" type="pres">
      <dgm:prSet presAssocID="{083ED5F7-0EB8-4DE0-896A-50B0EF2FF9E5}" presName="textRect" presStyleLbl="revTx" presStyleIdx="2" presStyleCnt="4">
        <dgm:presLayoutVars>
          <dgm:chMax val="1"/>
          <dgm:chPref val="1"/>
        </dgm:presLayoutVars>
      </dgm:prSet>
      <dgm:spPr/>
    </dgm:pt>
    <dgm:pt modelId="{13CAA6C7-AD85-461F-88DF-4751841067E6}" type="pres">
      <dgm:prSet presAssocID="{EFC3466A-8AA3-4744-B2CC-256A85CF4D81}" presName="sibTrans" presStyleCnt="0"/>
      <dgm:spPr/>
    </dgm:pt>
    <dgm:pt modelId="{8BC2AA63-3968-45BB-B5B3-E7CEEC540712}" type="pres">
      <dgm:prSet presAssocID="{B88CB3E4-D6C0-4577-9F80-11590B0542A2}" presName="compNode" presStyleCnt="0"/>
      <dgm:spPr/>
    </dgm:pt>
    <dgm:pt modelId="{C222C7CA-5D16-40F0-A493-6016F3403123}" type="pres">
      <dgm:prSet presAssocID="{B88CB3E4-D6C0-4577-9F80-11590B0542A2}" presName="iconBgRect" presStyleLbl="bgShp" presStyleIdx="3" presStyleCnt="4"/>
      <dgm:spPr/>
    </dgm:pt>
    <dgm:pt modelId="{6405CFB1-61E6-4D01-BBF5-DC285ACE07F7}" type="pres">
      <dgm:prSet presAssocID="{B88CB3E4-D6C0-4577-9F80-11590B0542A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F4B7C47D-22AA-4224-B3CE-01C5EE82B233}" type="pres">
      <dgm:prSet presAssocID="{B88CB3E4-D6C0-4577-9F80-11590B0542A2}" presName="spaceRect" presStyleCnt="0"/>
      <dgm:spPr/>
    </dgm:pt>
    <dgm:pt modelId="{CBDC2489-4776-4D59-BB22-0EEC321B1BB8}" type="pres">
      <dgm:prSet presAssocID="{B88CB3E4-D6C0-4577-9F80-11590B0542A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D126F08-F6DD-4E33-A661-6BCACA92A5C9}" srcId="{6E8A8708-50AC-47B8-9EAC-0846A6C973EA}" destId="{FDAAB865-C33C-4D8F-9EF5-E111921AE041}" srcOrd="0" destOrd="0" parTransId="{EBEADD8A-4286-4182-8950-F671E3310FA3}" sibTransId="{BFA88EEF-8F02-4B5B-930F-A91533A2B856}"/>
    <dgm:cxn modelId="{AEC62F30-8E56-451F-9E17-D315022E73C2}" type="presOf" srcId="{02C45CD7-1A17-4AD8-8EF1-729AA3DF8FD0}" destId="{56E4E1A1-0304-4806-A265-950457A3EB7E}" srcOrd="0" destOrd="0" presId="urn:microsoft.com/office/officeart/2018/5/layout/IconCircleLabelList"/>
    <dgm:cxn modelId="{BFFCFC64-03F4-4E78-8866-E8A7CF80DD44}" type="presOf" srcId="{083ED5F7-0EB8-4DE0-896A-50B0EF2FF9E5}" destId="{E7E4903D-AAF4-4E24-98CB-10C9EEC01184}" srcOrd="0" destOrd="0" presId="urn:microsoft.com/office/officeart/2018/5/layout/IconCircleLabelList"/>
    <dgm:cxn modelId="{B65AC848-D98E-471E-8380-E8821259C218}" type="presOf" srcId="{B88CB3E4-D6C0-4577-9F80-11590B0542A2}" destId="{CBDC2489-4776-4D59-BB22-0EEC321B1BB8}" srcOrd="0" destOrd="0" presId="urn:microsoft.com/office/officeart/2018/5/layout/IconCircleLabelList"/>
    <dgm:cxn modelId="{84349475-2798-46E4-A952-AAA243CA743E}" type="presOf" srcId="{FDAAB865-C33C-4D8F-9EF5-E111921AE041}" destId="{B381E04E-8A40-4303-B6FA-78D353471BC7}" srcOrd="0" destOrd="0" presId="urn:microsoft.com/office/officeart/2018/5/layout/IconCircleLabelList"/>
    <dgm:cxn modelId="{2B369975-8786-4E80-A1C5-A014E878B3BC}" type="presOf" srcId="{6E8A8708-50AC-47B8-9EAC-0846A6C973EA}" destId="{0C395703-1C43-49B0-95B8-73BBC1575C1F}" srcOrd="0" destOrd="0" presId="urn:microsoft.com/office/officeart/2018/5/layout/IconCircleLabelList"/>
    <dgm:cxn modelId="{35A61657-2FF4-42B2-AE88-CE382A2D6F32}" srcId="{6E8A8708-50AC-47B8-9EAC-0846A6C973EA}" destId="{02C45CD7-1A17-4AD8-8EF1-729AA3DF8FD0}" srcOrd="1" destOrd="0" parTransId="{EC92DBF0-A1B4-4E49-AA1E-549C9FD9C4DE}" sibTransId="{4B3AC220-509B-40A6-92BE-728DC3B52797}"/>
    <dgm:cxn modelId="{EEBB7C59-9246-40FF-86EE-437531D30793}" srcId="{6E8A8708-50AC-47B8-9EAC-0846A6C973EA}" destId="{B88CB3E4-D6C0-4577-9F80-11590B0542A2}" srcOrd="3" destOrd="0" parTransId="{EC6175D2-713F-4CDB-ABDD-E44E5A6D54FD}" sibTransId="{3C9D27C2-D173-46B8-B454-1834FCA8FE24}"/>
    <dgm:cxn modelId="{11D079F4-AA4D-4ECB-890E-E6C8C161A13C}" srcId="{6E8A8708-50AC-47B8-9EAC-0846A6C973EA}" destId="{083ED5F7-0EB8-4DE0-896A-50B0EF2FF9E5}" srcOrd="2" destOrd="0" parTransId="{67FF3100-C5ED-44C4-A056-BFD43AB19512}" sibTransId="{EFC3466A-8AA3-4744-B2CC-256A85CF4D81}"/>
    <dgm:cxn modelId="{0C1F33C5-F062-432F-AED7-5C2896C2E23F}" type="presParOf" srcId="{0C395703-1C43-49B0-95B8-73BBC1575C1F}" destId="{DC3D3BC7-79C3-49CE-9812-BB7C6B96B4D1}" srcOrd="0" destOrd="0" presId="urn:microsoft.com/office/officeart/2018/5/layout/IconCircleLabelList"/>
    <dgm:cxn modelId="{6AFA8DDA-65CB-412E-A586-13CE559B4598}" type="presParOf" srcId="{DC3D3BC7-79C3-49CE-9812-BB7C6B96B4D1}" destId="{B6486C64-0957-4A6A-BE8F-EFE9BE55FF7B}" srcOrd="0" destOrd="0" presId="urn:microsoft.com/office/officeart/2018/5/layout/IconCircleLabelList"/>
    <dgm:cxn modelId="{BA516F9B-CABC-4BA7-BCCC-F7429775F6BC}" type="presParOf" srcId="{DC3D3BC7-79C3-49CE-9812-BB7C6B96B4D1}" destId="{7AAFB7ED-4F40-4325-97A7-B5C66A53FE93}" srcOrd="1" destOrd="0" presId="urn:microsoft.com/office/officeart/2018/5/layout/IconCircleLabelList"/>
    <dgm:cxn modelId="{8F07D8BB-56D6-475F-9FCA-7FC3DD277280}" type="presParOf" srcId="{DC3D3BC7-79C3-49CE-9812-BB7C6B96B4D1}" destId="{A672FBAB-33ED-4A73-8792-665F2A26FB1C}" srcOrd="2" destOrd="0" presId="urn:microsoft.com/office/officeart/2018/5/layout/IconCircleLabelList"/>
    <dgm:cxn modelId="{CA657FEE-E617-4E73-98AF-3F2FB3DCABCD}" type="presParOf" srcId="{DC3D3BC7-79C3-49CE-9812-BB7C6B96B4D1}" destId="{B381E04E-8A40-4303-B6FA-78D353471BC7}" srcOrd="3" destOrd="0" presId="urn:microsoft.com/office/officeart/2018/5/layout/IconCircleLabelList"/>
    <dgm:cxn modelId="{7C1E03F1-9560-4508-AB19-D0B075F5B8F6}" type="presParOf" srcId="{0C395703-1C43-49B0-95B8-73BBC1575C1F}" destId="{8739EA88-1D25-4155-8A56-9C1D49E94EE4}" srcOrd="1" destOrd="0" presId="urn:microsoft.com/office/officeart/2018/5/layout/IconCircleLabelList"/>
    <dgm:cxn modelId="{FA1F1103-DFC4-44FD-9B32-1EA9875ECE96}" type="presParOf" srcId="{0C395703-1C43-49B0-95B8-73BBC1575C1F}" destId="{6E7AEF01-64D6-414F-A589-40BB661B5D84}" srcOrd="2" destOrd="0" presId="urn:microsoft.com/office/officeart/2018/5/layout/IconCircleLabelList"/>
    <dgm:cxn modelId="{164EB2F4-F2D4-40BA-A0AB-4C37D58208C9}" type="presParOf" srcId="{6E7AEF01-64D6-414F-A589-40BB661B5D84}" destId="{FA29F42A-B3D7-4C57-86A2-5B0F2644E0A4}" srcOrd="0" destOrd="0" presId="urn:microsoft.com/office/officeart/2018/5/layout/IconCircleLabelList"/>
    <dgm:cxn modelId="{BFDD7E69-A353-478A-A331-8362E11D7187}" type="presParOf" srcId="{6E7AEF01-64D6-414F-A589-40BB661B5D84}" destId="{CD2DF73E-2CC3-4067-BFA1-774B0619829D}" srcOrd="1" destOrd="0" presId="urn:microsoft.com/office/officeart/2018/5/layout/IconCircleLabelList"/>
    <dgm:cxn modelId="{FD37C52E-DD3A-4FB1-9BB7-C36B2F10DE5F}" type="presParOf" srcId="{6E7AEF01-64D6-414F-A589-40BB661B5D84}" destId="{A7963741-18A1-49DA-A52A-3535ABE553A4}" srcOrd="2" destOrd="0" presId="urn:microsoft.com/office/officeart/2018/5/layout/IconCircleLabelList"/>
    <dgm:cxn modelId="{9DDD9ABE-9FAD-4A6E-8858-716E801B4DEE}" type="presParOf" srcId="{6E7AEF01-64D6-414F-A589-40BB661B5D84}" destId="{56E4E1A1-0304-4806-A265-950457A3EB7E}" srcOrd="3" destOrd="0" presId="urn:microsoft.com/office/officeart/2018/5/layout/IconCircleLabelList"/>
    <dgm:cxn modelId="{8A3D261A-2017-4135-9FF6-86671FF42B4C}" type="presParOf" srcId="{0C395703-1C43-49B0-95B8-73BBC1575C1F}" destId="{D23C9D1B-FC7E-42AB-A2EE-E9D710659485}" srcOrd="3" destOrd="0" presId="urn:microsoft.com/office/officeart/2018/5/layout/IconCircleLabelList"/>
    <dgm:cxn modelId="{A13B9CD3-9F61-4B33-88F8-D4DEFA4F7C2F}" type="presParOf" srcId="{0C395703-1C43-49B0-95B8-73BBC1575C1F}" destId="{57C3CF20-BE26-4156-B1F9-4BBAE1BA3BEA}" srcOrd="4" destOrd="0" presId="urn:microsoft.com/office/officeart/2018/5/layout/IconCircleLabelList"/>
    <dgm:cxn modelId="{9B576E18-F256-40DE-A818-9432384198D6}" type="presParOf" srcId="{57C3CF20-BE26-4156-B1F9-4BBAE1BA3BEA}" destId="{19D1949F-66B8-4EE1-BEDB-DD10E6787C77}" srcOrd="0" destOrd="0" presId="urn:microsoft.com/office/officeart/2018/5/layout/IconCircleLabelList"/>
    <dgm:cxn modelId="{7081B3FD-C36C-4DCC-8487-6899C8001B48}" type="presParOf" srcId="{57C3CF20-BE26-4156-B1F9-4BBAE1BA3BEA}" destId="{126F7561-0F45-485A-944C-3CAFBB436D57}" srcOrd="1" destOrd="0" presId="urn:microsoft.com/office/officeart/2018/5/layout/IconCircleLabelList"/>
    <dgm:cxn modelId="{E841A0F6-0CA2-4812-BF83-1B648FE16E6E}" type="presParOf" srcId="{57C3CF20-BE26-4156-B1F9-4BBAE1BA3BEA}" destId="{30064BEB-DEB7-4FD4-ACA1-517E64879B49}" srcOrd="2" destOrd="0" presId="urn:microsoft.com/office/officeart/2018/5/layout/IconCircleLabelList"/>
    <dgm:cxn modelId="{3C3C9308-7D4E-4BFE-AF8D-BBB6F287EDC0}" type="presParOf" srcId="{57C3CF20-BE26-4156-B1F9-4BBAE1BA3BEA}" destId="{E7E4903D-AAF4-4E24-98CB-10C9EEC01184}" srcOrd="3" destOrd="0" presId="urn:microsoft.com/office/officeart/2018/5/layout/IconCircleLabelList"/>
    <dgm:cxn modelId="{709423C3-F286-4F24-8F71-E9A051FAFD4D}" type="presParOf" srcId="{0C395703-1C43-49B0-95B8-73BBC1575C1F}" destId="{13CAA6C7-AD85-461F-88DF-4751841067E6}" srcOrd="5" destOrd="0" presId="urn:microsoft.com/office/officeart/2018/5/layout/IconCircleLabelList"/>
    <dgm:cxn modelId="{E0CFE91B-054E-4582-9AF4-5586660BD6E9}" type="presParOf" srcId="{0C395703-1C43-49B0-95B8-73BBC1575C1F}" destId="{8BC2AA63-3968-45BB-B5B3-E7CEEC540712}" srcOrd="6" destOrd="0" presId="urn:microsoft.com/office/officeart/2018/5/layout/IconCircleLabelList"/>
    <dgm:cxn modelId="{0D9AE4D3-7115-44D0-AC9B-35130DE8D7B4}" type="presParOf" srcId="{8BC2AA63-3968-45BB-B5B3-E7CEEC540712}" destId="{C222C7CA-5D16-40F0-A493-6016F3403123}" srcOrd="0" destOrd="0" presId="urn:microsoft.com/office/officeart/2018/5/layout/IconCircleLabelList"/>
    <dgm:cxn modelId="{A50402B3-3B6F-47F7-A063-DFA9EF0F7037}" type="presParOf" srcId="{8BC2AA63-3968-45BB-B5B3-E7CEEC540712}" destId="{6405CFB1-61E6-4D01-BBF5-DC285ACE07F7}" srcOrd="1" destOrd="0" presId="urn:microsoft.com/office/officeart/2018/5/layout/IconCircleLabelList"/>
    <dgm:cxn modelId="{0E7BCF75-5AB2-49D8-9810-286FD96F6B62}" type="presParOf" srcId="{8BC2AA63-3968-45BB-B5B3-E7CEEC540712}" destId="{F4B7C47D-22AA-4224-B3CE-01C5EE82B233}" srcOrd="2" destOrd="0" presId="urn:microsoft.com/office/officeart/2018/5/layout/IconCircleLabelList"/>
    <dgm:cxn modelId="{1547112F-7567-43A8-A8E7-B69E851EEA2A}" type="presParOf" srcId="{8BC2AA63-3968-45BB-B5B3-E7CEEC540712}" destId="{CBDC2489-4776-4D59-BB22-0EEC321B1BB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390BD-9620-4412-8411-5CFDB3EAA38B}">
      <dsp:nvSpPr>
        <dsp:cNvPr id="0" name=""/>
        <dsp:cNvSpPr/>
      </dsp:nvSpPr>
      <dsp:spPr>
        <a:xfrm>
          <a:off x="505150" y="233838"/>
          <a:ext cx="690556" cy="6905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1BE4DC-5E32-4E99-A473-6CDEBC350039}">
      <dsp:nvSpPr>
        <dsp:cNvPr id="0" name=""/>
        <dsp:cNvSpPr/>
      </dsp:nvSpPr>
      <dsp:spPr>
        <a:xfrm>
          <a:off x="83143" y="1160310"/>
          <a:ext cx="1534570" cy="613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AI Design Principles</a:t>
          </a:r>
        </a:p>
      </dsp:txBody>
      <dsp:txXfrm>
        <a:off x="83143" y="1160310"/>
        <a:ext cx="1534570" cy="613828"/>
      </dsp:txXfrm>
    </dsp:sp>
    <dsp:sp modelId="{424F3A22-BB9B-4CAA-AA37-96400630962E}">
      <dsp:nvSpPr>
        <dsp:cNvPr id="0" name=""/>
        <dsp:cNvSpPr/>
      </dsp:nvSpPr>
      <dsp:spPr>
        <a:xfrm>
          <a:off x="2308270" y="233838"/>
          <a:ext cx="690556" cy="6905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13FE5F-7262-461F-9FA8-820C0C1E32DE}">
      <dsp:nvSpPr>
        <dsp:cNvPr id="0" name=""/>
        <dsp:cNvSpPr/>
      </dsp:nvSpPr>
      <dsp:spPr>
        <a:xfrm>
          <a:off x="1886263" y="1160310"/>
          <a:ext cx="1534570" cy="613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AI in Power Platform</a:t>
          </a:r>
        </a:p>
      </dsp:txBody>
      <dsp:txXfrm>
        <a:off x="1886263" y="1160310"/>
        <a:ext cx="1534570" cy="613828"/>
      </dsp:txXfrm>
    </dsp:sp>
    <dsp:sp modelId="{2AC84BB2-F718-4C9B-B083-0943D39E167B}">
      <dsp:nvSpPr>
        <dsp:cNvPr id="0" name=""/>
        <dsp:cNvSpPr/>
      </dsp:nvSpPr>
      <dsp:spPr>
        <a:xfrm>
          <a:off x="4111390" y="233838"/>
          <a:ext cx="690556" cy="6905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FF6A82-69B6-46FE-8017-D6BDDE05073E}">
      <dsp:nvSpPr>
        <dsp:cNvPr id="0" name=""/>
        <dsp:cNvSpPr/>
      </dsp:nvSpPr>
      <dsp:spPr>
        <a:xfrm>
          <a:off x="3689383" y="1160310"/>
          <a:ext cx="1534570" cy="613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AI Builder Categories</a:t>
          </a:r>
        </a:p>
      </dsp:txBody>
      <dsp:txXfrm>
        <a:off x="3689383" y="1160310"/>
        <a:ext cx="1534570" cy="613828"/>
      </dsp:txXfrm>
    </dsp:sp>
    <dsp:sp modelId="{F610AACE-9BD6-43CC-ADAE-E53686AE10F8}">
      <dsp:nvSpPr>
        <dsp:cNvPr id="0" name=""/>
        <dsp:cNvSpPr/>
      </dsp:nvSpPr>
      <dsp:spPr>
        <a:xfrm>
          <a:off x="2308270" y="2157781"/>
          <a:ext cx="690556" cy="6905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31D7D8-DEE9-4517-A280-6E52405365D5}">
      <dsp:nvSpPr>
        <dsp:cNvPr id="0" name=""/>
        <dsp:cNvSpPr/>
      </dsp:nvSpPr>
      <dsp:spPr>
        <a:xfrm>
          <a:off x="1886263" y="3084253"/>
          <a:ext cx="1534570" cy="613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Build Session</a:t>
          </a:r>
        </a:p>
      </dsp:txBody>
      <dsp:txXfrm>
        <a:off x="1886263" y="3084253"/>
        <a:ext cx="1534570" cy="6138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EFB93-CBE1-4D8B-B3C7-23CE5DDFAAC0}">
      <dsp:nvSpPr>
        <dsp:cNvPr id="0" name=""/>
        <dsp:cNvSpPr/>
      </dsp:nvSpPr>
      <dsp:spPr>
        <a:xfrm>
          <a:off x="3262134" y="401959"/>
          <a:ext cx="1937665" cy="1937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Train</a:t>
          </a:r>
          <a:endParaRPr lang="en-AU" sz="3600" kern="1200" dirty="0"/>
        </a:p>
      </dsp:txBody>
      <dsp:txXfrm>
        <a:off x="3262134" y="401959"/>
        <a:ext cx="1937665" cy="1937665"/>
      </dsp:txXfrm>
    </dsp:sp>
    <dsp:sp modelId="{A7B2BF6D-4447-43A7-B98D-EF79A451A5B3}">
      <dsp:nvSpPr>
        <dsp:cNvPr id="0" name=""/>
        <dsp:cNvSpPr/>
      </dsp:nvSpPr>
      <dsp:spPr>
        <a:xfrm>
          <a:off x="308433" y="20100"/>
          <a:ext cx="4584102" cy="4584102"/>
        </a:xfrm>
        <a:prstGeom prst="circularArrow">
          <a:avLst>
            <a:gd name="adj1" fmla="val 8243"/>
            <a:gd name="adj2" fmla="val 575609"/>
            <a:gd name="adj3" fmla="val 2966178"/>
            <a:gd name="adj4" fmla="val 50166"/>
            <a:gd name="adj5" fmla="val 961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2EE6F4-58F3-4A85-9313-E465C4A2D398}">
      <dsp:nvSpPr>
        <dsp:cNvPr id="0" name=""/>
        <dsp:cNvSpPr/>
      </dsp:nvSpPr>
      <dsp:spPr>
        <a:xfrm>
          <a:off x="1631651" y="3226038"/>
          <a:ext cx="1937665" cy="1937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Test</a:t>
          </a:r>
          <a:endParaRPr lang="en-AU" sz="3600" kern="1200" dirty="0"/>
        </a:p>
      </dsp:txBody>
      <dsp:txXfrm>
        <a:off x="1631651" y="3226038"/>
        <a:ext cx="1937665" cy="1937665"/>
      </dsp:txXfrm>
    </dsp:sp>
    <dsp:sp modelId="{297756E0-89F4-4313-8D20-EF8AE766C98A}">
      <dsp:nvSpPr>
        <dsp:cNvPr id="0" name=""/>
        <dsp:cNvSpPr/>
      </dsp:nvSpPr>
      <dsp:spPr>
        <a:xfrm>
          <a:off x="308433" y="20100"/>
          <a:ext cx="4584102" cy="4584102"/>
        </a:xfrm>
        <a:prstGeom prst="circularArrow">
          <a:avLst>
            <a:gd name="adj1" fmla="val 8243"/>
            <a:gd name="adj2" fmla="val 575609"/>
            <a:gd name="adj3" fmla="val 10174224"/>
            <a:gd name="adj4" fmla="val 7258212"/>
            <a:gd name="adj5" fmla="val 9616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2E7DC-5A84-4AB9-B2C3-6B76081A1F6A}">
      <dsp:nvSpPr>
        <dsp:cNvPr id="0" name=""/>
        <dsp:cNvSpPr/>
      </dsp:nvSpPr>
      <dsp:spPr>
        <a:xfrm>
          <a:off x="1168" y="401959"/>
          <a:ext cx="1937665" cy="1937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Implement</a:t>
          </a:r>
          <a:endParaRPr lang="en-AU" sz="3600" kern="1200" dirty="0"/>
        </a:p>
      </dsp:txBody>
      <dsp:txXfrm>
        <a:off x="1168" y="401959"/>
        <a:ext cx="1937665" cy="1937665"/>
      </dsp:txXfrm>
    </dsp:sp>
    <dsp:sp modelId="{5B257FF6-515E-444E-B12C-E0ABF03D78AF}">
      <dsp:nvSpPr>
        <dsp:cNvPr id="0" name=""/>
        <dsp:cNvSpPr/>
      </dsp:nvSpPr>
      <dsp:spPr>
        <a:xfrm>
          <a:off x="308433" y="20100"/>
          <a:ext cx="4584102" cy="4584102"/>
        </a:xfrm>
        <a:prstGeom prst="circularArrow">
          <a:avLst>
            <a:gd name="adj1" fmla="val 8243"/>
            <a:gd name="adj2" fmla="val 575609"/>
            <a:gd name="adj3" fmla="val 16858890"/>
            <a:gd name="adj4" fmla="val 14965500"/>
            <a:gd name="adj5" fmla="val 9616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486C64-0957-4A6A-BE8F-EFE9BE55FF7B}">
      <dsp:nvSpPr>
        <dsp:cNvPr id="0" name=""/>
        <dsp:cNvSpPr/>
      </dsp:nvSpPr>
      <dsp:spPr>
        <a:xfrm>
          <a:off x="1345462" y="31012"/>
          <a:ext cx="1235250" cy="123525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AFB7ED-4F40-4325-97A7-B5C66A53FE93}">
      <dsp:nvSpPr>
        <dsp:cNvPr id="0" name=""/>
        <dsp:cNvSpPr/>
      </dsp:nvSpPr>
      <dsp:spPr>
        <a:xfrm>
          <a:off x="1608712" y="294262"/>
          <a:ext cx="708750" cy="7087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81E04E-8A40-4303-B6FA-78D353471BC7}">
      <dsp:nvSpPr>
        <dsp:cNvPr id="0" name=""/>
        <dsp:cNvSpPr/>
      </dsp:nvSpPr>
      <dsp:spPr>
        <a:xfrm>
          <a:off x="950587" y="1651012"/>
          <a:ext cx="20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600" kern="1200" dirty="0"/>
            <a:t>AI builder</a:t>
          </a:r>
          <a:endParaRPr lang="en-US" sz="2600" kern="1200" dirty="0"/>
        </a:p>
      </dsp:txBody>
      <dsp:txXfrm>
        <a:off x="950587" y="1651012"/>
        <a:ext cx="2025000" cy="720000"/>
      </dsp:txXfrm>
    </dsp:sp>
    <dsp:sp modelId="{FA29F42A-B3D7-4C57-86A2-5B0F2644E0A4}">
      <dsp:nvSpPr>
        <dsp:cNvPr id="0" name=""/>
        <dsp:cNvSpPr/>
      </dsp:nvSpPr>
      <dsp:spPr>
        <a:xfrm>
          <a:off x="3724837" y="31012"/>
          <a:ext cx="1235250" cy="12352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2DF73E-2CC3-4067-BFA1-774B0619829D}">
      <dsp:nvSpPr>
        <dsp:cNvPr id="0" name=""/>
        <dsp:cNvSpPr/>
      </dsp:nvSpPr>
      <dsp:spPr>
        <a:xfrm>
          <a:off x="3988087" y="294262"/>
          <a:ext cx="708750" cy="7087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E4E1A1-0304-4806-A265-950457A3EB7E}">
      <dsp:nvSpPr>
        <dsp:cNvPr id="0" name=""/>
        <dsp:cNvSpPr/>
      </dsp:nvSpPr>
      <dsp:spPr>
        <a:xfrm>
          <a:off x="3329962" y="1651012"/>
          <a:ext cx="20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600" kern="1200" dirty="0"/>
            <a:t>Automation</a:t>
          </a:r>
          <a:endParaRPr lang="en-US" sz="2600" kern="1200" dirty="0"/>
        </a:p>
      </dsp:txBody>
      <dsp:txXfrm>
        <a:off x="3329962" y="1651012"/>
        <a:ext cx="2025000" cy="720000"/>
      </dsp:txXfrm>
    </dsp:sp>
    <dsp:sp modelId="{19D1949F-66B8-4EE1-BEDB-DD10E6787C77}">
      <dsp:nvSpPr>
        <dsp:cNvPr id="0" name=""/>
        <dsp:cNvSpPr/>
      </dsp:nvSpPr>
      <dsp:spPr>
        <a:xfrm>
          <a:off x="2535150" y="2877262"/>
          <a:ext cx="1235250" cy="123525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6F7561-0F45-485A-944C-3CAFBB436D57}">
      <dsp:nvSpPr>
        <dsp:cNvPr id="0" name=""/>
        <dsp:cNvSpPr/>
      </dsp:nvSpPr>
      <dsp:spPr>
        <a:xfrm>
          <a:off x="2798400" y="3140512"/>
          <a:ext cx="708750" cy="7087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4903D-AAF4-4E24-98CB-10C9EEC01184}">
      <dsp:nvSpPr>
        <dsp:cNvPr id="0" name=""/>
        <dsp:cNvSpPr/>
      </dsp:nvSpPr>
      <dsp:spPr>
        <a:xfrm>
          <a:off x="2140275" y="4497262"/>
          <a:ext cx="202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600" kern="1200" dirty="0"/>
            <a:t>Apps and Bots</a:t>
          </a:r>
          <a:endParaRPr lang="en-US" sz="2600" kern="1200" dirty="0"/>
        </a:p>
      </dsp:txBody>
      <dsp:txXfrm>
        <a:off x="2140275" y="4497262"/>
        <a:ext cx="2025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6D045-A7DF-45C3-BF51-B56C538AF14A}">
      <dsp:nvSpPr>
        <dsp:cNvPr id="0" name=""/>
        <dsp:cNvSpPr/>
      </dsp:nvSpPr>
      <dsp:spPr>
        <a:xfrm>
          <a:off x="0" y="3844"/>
          <a:ext cx="5641974" cy="81892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126223-A6B5-4A36-BEEC-BB4698D1A244}">
      <dsp:nvSpPr>
        <dsp:cNvPr id="0" name=""/>
        <dsp:cNvSpPr/>
      </dsp:nvSpPr>
      <dsp:spPr>
        <a:xfrm>
          <a:off x="247725" y="188103"/>
          <a:ext cx="450409" cy="4504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92E38C-2AFA-4D22-8247-1CFBF1D87E2D}">
      <dsp:nvSpPr>
        <dsp:cNvPr id="0" name=""/>
        <dsp:cNvSpPr/>
      </dsp:nvSpPr>
      <dsp:spPr>
        <a:xfrm>
          <a:off x="945860" y="3844"/>
          <a:ext cx="4696114" cy="818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670" tIns="86670" rIns="86670" bIns="866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Business Process Understanding</a:t>
          </a:r>
        </a:p>
      </dsp:txBody>
      <dsp:txXfrm>
        <a:off x="945860" y="3844"/>
        <a:ext cx="4696114" cy="818926"/>
      </dsp:txXfrm>
    </dsp:sp>
    <dsp:sp modelId="{2C4FA962-15EF-4A45-AEBE-2422E983D81E}">
      <dsp:nvSpPr>
        <dsp:cNvPr id="0" name=""/>
        <dsp:cNvSpPr/>
      </dsp:nvSpPr>
      <dsp:spPr>
        <a:xfrm>
          <a:off x="0" y="1027503"/>
          <a:ext cx="5641974" cy="81892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29244A-F964-4606-BFDF-E858E2748B9B}">
      <dsp:nvSpPr>
        <dsp:cNvPr id="0" name=""/>
        <dsp:cNvSpPr/>
      </dsp:nvSpPr>
      <dsp:spPr>
        <a:xfrm>
          <a:off x="247725" y="1211761"/>
          <a:ext cx="450409" cy="4504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9EAE1D-0ABF-4057-9AE8-47452F49C107}">
      <dsp:nvSpPr>
        <dsp:cNvPr id="0" name=""/>
        <dsp:cNvSpPr/>
      </dsp:nvSpPr>
      <dsp:spPr>
        <a:xfrm>
          <a:off x="945860" y="1027503"/>
          <a:ext cx="4696114" cy="818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670" tIns="86670" rIns="86670" bIns="866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Lots of Data to Learn from</a:t>
          </a:r>
        </a:p>
      </dsp:txBody>
      <dsp:txXfrm>
        <a:off x="945860" y="1027503"/>
        <a:ext cx="4696114" cy="818926"/>
      </dsp:txXfrm>
    </dsp:sp>
    <dsp:sp modelId="{E955AE87-8F74-4077-BD5E-67F33F8ABC21}">
      <dsp:nvSpPr>
        <dsp:cNvPr id="0" name=""/>
        <dsp:cNvSpPr/>
      </dsp:nvSpPr>
      <dsp:spPr>
        <a:xfrm>
          <a:off x="0" y="2051161"/>
          <a:ext cx="5641974" cy="81892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6421E6-61FA-42C8-B4CC-E93A28D22F97}">
      <dsp:nvSpPr>
        <dsp:cNvPr id="0" name=""/>
        <dsp:cNvSpPr/>
      </dsp:nvSpPr>
      <dsp:spPr>
        <a:xfrm>
          <a:off x="247725" y="2235420"/>
          <a:ext cx="450409" cy="4504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5CABB-E19A-41BC-B61A-01A92A43D916}">
      <dsp:nvSpPr>
        <dsp:cNvPr id="0" name=""/>
        <dsp:cNvSpPr/>
      </dsp:nvSpPr>
      <dsp:spPr>
        <a:xfrm>
          <a:off x="945860" y="2051161"/>
          <a:ext cx="4696114" cy="818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670" tIns="86670" rIns="86670" bIns="866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Pick a Model</a:t>
          </a:r>
        </a:p>
      </dsp:txBody>
      <dsp:txXfrm>
        <a:off x="945860" y="2051161"/>
        <a:ext cx="4696114" cy="818926"/>
      </dsp:txXfrm>
    </dsp:sp>
    <dsp:sp modelId="{498521D6-AE4B-4529-8080-06CAF92F9227}">
      <dsp:nvSpPr>
        <dsp:cNvPr id="0" name=""/>
        <dsp:cNvSpPr/>
      </dsp:nvSpPr>
      <dsp:spPr>
        <a:xfrm>
          <a:off x="0" y="3074820"/>
          <a:ext cx="5641974" cy="81892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B48431-B4F0-42F9-B25D-9D22E2A8756D}">
      <dsp:nvSpPr>
        <dsp:cNvPr id="0" name=""/>
        <dsp:cNvSpPr/>
      </dsp:nvSpPr>
      <dsp:spPr>
        <a:xfrm>
          <a:off x="247725" y="3259078"/>
          <a:ext cx="450409" cy="45040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5FF39A-DB7D-4786-BC8C-8A46C08348F9}">
      <dsp:nvSpPr>
        <dsp:cNvPr id="0" name=""/>
        <dsp:cNvSpPr/>
      </dsp:nvSpPr>
      <dsp:spPr>
        <a:xfrm>
          <a:off x="945860" y="3074820"/>
          <a:ext cx="4696114" cy="818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670" tIns="86670" rIns="86670" bIns="866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Build and Train</a:t>
          </a:r>
        </a:p>
      </dsp:txBody>
      <dsp:txXfrm>
        <a:off x="945860" y="3074820"/>
        <a:ext cx="4696114" cy="818926"/>
      </dsp:txXfrm>
    </dsp:sp>
    <dsp:sp modelId="{7E9D2B3C-9CC3-491F-BE37-8577BB20BC73}">
      <dsp:nvSpPr>
        <dsp:cNvPr id="0" name=""/>
        <dsp:cNvSpPr/>
      </dsp:nvSpPr>
      <dsp:spPr>
        <a:xfrm>
          <a:off x="0" y="4098478"/>
          <a:ext cx="5641974" cy="81892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312953-30B9-4ED4-B670-B259AE2C0C76}">
      <dsp:nvSpPr>
        <dsp:cNvPr id="0" name=""/>
        <dsp:cNvSpPr/>
      </dsp:nvSpPr>
      <dsp:spPr>
        <a:xfrm>
          <a:off x="247725" y="4282737"/>
          <a:ext cx="450409" cy="45040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027B8D-DC70-4A8C-8881-1F3921BEBBB5}">
      <dsp:nvSpPr>
        <dsp:cNvPr id="0" name=""/>
        <dsp:cNvSpPr/>
      </dsp:nvSpPr>
      <dsp:spPr>
        <a:xfrm>
          <a:off x="945860" y="4098478"/>
          <a:ext cx="4696114" cy="818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670" tIns="86670" rIns="86670" bIns="866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Publish and use</a:t>
          </a:r>
        </a:p>
      </dsp:txBody>
      <dsp:txXfrm>
        <a:off x="945860" y="4098478"/>
        <a:ext cx="4696114" cy="8189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486C64-0957-4A6A-BE8F-EFE9BE55FF7B}">
      <dsp:nvSpPr>
        <dsp:cNvPr id="0" name=""/>
        <dsp:cNvSpPr/>
      </dsp:nvSpPr>
      <dsp:spPr>
        <a:xfrm>
          <a:off x="626907" y="832359"/>
          <a:ext cx="1248979" cy="124897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AFB7ED-4F40-4325-97A7-B5C66A53FE93}">
      <dsp:nvSpPr>
        <dsp:cNvPr id="0" name=""/>
        <dsp:cNvSpPr/>
      </dsp:nvSpPr>
      <dsp:spPr>
        <a:xfrm>
          <a:off x="893083" y="1098535"/>
          <a:ext cx="716627" cy="71662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81E04E-8A40-4303-B6FA-78D353471BC7}">
      <dsp:nvSpPr>
        <dsp:cNvPr id="0" name=""/>
        <dsp:cNvSpPr/>
      </dsp:nvSpPr>
      <dsp:spPr>
        <a:xfrm>
          <a:off x="227643" y="2470365"/>
          <a:ext cx="204750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Category Classification</a:t>
          </a:r>
        </a:p>
      </dsp:txBody>
      <dsp:txXfrm>
        <a:off x="227643" y="2470365"/>
        <a:ext cx="2047508" cy="720000"/>
      </dsp:txXfrm>
    </dsp:sp>
    <dsp:sp modelId="{FA29F42A-B3D7-4C57-86A2-5B0F2644E0A4}">
      <dsp:nvSpPr>
        <dsp:cNvPr id="0" name=""/>
        <dsp:cNvSpPr/>
      </dsp:nvSpPr>
      <dsp:spPr>
        <a:xfrm>
          <a:off x="3032729" y="832359"/>
          <a:ext cx="1248979" cy="124897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2DF73E-2CC3-4067-BFA1-774B0619829D}">
      <dsp:nvSpPr>
        <dsp:cNvPr id="0" name=""/>
        <dsp:cNvSpPr/>
      </dsp:nvSpPr>
      <dsp:spPr>
        <a:xfrm>
          <a:off x="3298906" y="1098535"/>
          <a:ext cx="716627" cy="7166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E4E1A1-0304-4806-A265-950457A3EB7E}">
      <dsp:nvSpPr>
        <dsp:cNvPr id="0" name=""/>
        <dsp:cNvSpPr/>
      </dsp:nvSpPr>
      <dsp:spPr>
        <a:xfrm>
          <a:off x="2633465" y="2470365"/>
          <a:ext cx="204750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Form Processing</a:t>
          </a:r>
        </a:p>
      </dsp:txBody>
      <dsp:txXfrm>
        <a:off x="2633465" y="2470365"/>
        <a:ext cx="2047508" cy="720000"/>
      </dsp:txXfrm>
    </dsp:sp>
    <dsp:sp modelId="{19D1949F-66B8-4EE1-BEDB-DD10E6787C77}">
      <dsp:nvSpPr>
        <dsp:cNvPr id="0" name=""/>
        <dsp:cNvSpPr/>
      </dsp:nvSpPr>
      <dsp:spPr>
        <a:xfrm>
          <a:off x="5438552" y="832359"/>
          <a:ext cx="1248979" cy="124897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6F7561-0F45-485A-944C-3CAFBB436D57}">
      <dsp:nvSpPr>
        <dsp:cNvPr id="0" name=""/>
        <dsp:cNvSpPr/>
      </dsp:nvSpPr>
      <dsp:spPr>
        <a:xfrm>
          <a:off x="5704728" y="1098535"/>
          <a:ext cx="716627" cy="71662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4903D-AAF4-4E24-98CB-10C9EEC01184}">
      <dsp:nvSpPr>
        <dsp:cNvPr id="0" name=""/>
        <dsp:cNvSpPr/>
      </dsp:nvSpPr>
      <dsp:spPr>
        <a:xfrm>
          <a:off x="5039287" y="2470365"/>
          <a:ext cx="204750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Object detection</a:t>
          </a:r>
        </a:p>
      </dsp:txBody>
      <dsp:txXfrm>
        <a:off x="5039287" y="2470365"/>
        <a:ext cx="2047508" cy="720000"/>
      </dsp:txXfrm>
    </dsp:sp>
    <dsp:sp modelId="{C222C7CA-5D16-40F0-A493-6016F3403123}">
      <dsp:nvSpPr>
        <dsp:cNvPr id="0" name=""/>
        <dsp:cNvSpPr/>
      </dsp:nvSpPr>
      <dsp:spPr>
        <a:xfrm>
          <a:off x="7844374" y="832359"/>
          <a:ext cx="1248979" cy="124897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05CFB1-61E6-4D01-BBF5-DC285ACE07F7}">
      <dsp:nvSpPr>
        <dsp:cNvPr id="0" name=""/>
        <dsp:cNvSpPr/>
      </dsp:nvSpPr>
      <dsp:spPr>
        <a:xfrm>
          <a:off x="8110550" y="1098535"/>
          <a:ext cx="716627" cy="71662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DC2489-4776-4D59-BB22-0EEC321B1BB8}">
      <dsp:nvSpPr>
        <dsp:cNvPr id="0" name=""/>
        <dsp:cNvSpPr/>
      </dsp:nvSpPr>
      <dsp:spPr>
        <a:xfrm>
          <a:off x="7445110" y="2470365"/>
          <a:ext cx="204750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Entity Extraction</a:t>
          </a:r>
        </a:p>
      </dsp:txBody>
      <dsp:txXfrm>
        <a:off x="7445110" y="2470365"/>
        <a:ext cx="2047508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2ADB1-275D-430A-89EE-5C7E6CFF6FF2}" type="datetimeFigureOut">
              <a:rPr lang="en-US" smtClean="0"/>
              <a:t>30-Jul-20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25628-3A68-42F4-BA86-9818179531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25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25628-3A68-42F4-BA86-98181795314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627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005E26E-BCB2-4FD5-8FD5-81A5EAE94C21}" type="datetime1">
              <a:rPr lang="en-US" smtClean="0"/>
              <a:t>30-Jul-20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5C470-CD19-455C-B830-6D252EAD7FE5}" type="datetime1">
              <a:rPr lang="en-US" smtClean="0"/>
              <a:t>30-Jul-20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C72118-CDD2-4F20-9767-F49015EF10B9}"/>
              </a:ext>
            </a:extLst>
          </p:cNvPr>
          <p:cNvSpPr txBox="1"/>
          <p:nvPr userDrawn="1"/>
        </p:nvSpPr>
        <p:spPr>
          <a:xfrm>
            <a:off x="147828" y="9684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>
                <a:solidFill>
                  <a:schemeClr val="tx1"/>
                </a:solidFill>
              </a:rPr>
              <a:t>@AsishPadhy</a:t>
            </a:r>
            <a:endParaRPr lang="en-AU" sz="2000">
              <a:solidFill>
                <a:schemeClr val="tx1"/>
              </a:solidFill>
            </a:endParaRP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2456A528-04A1-4A6E-942E-74BE8A1507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831" y="68107"/>
            <a:ext cx="321877" cy="3229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C43C-50D9-4F49-A136-0EFF292F93ED}" type="datetime1">
              <a:rPr lang="en-US" smtClean="0"/>
              <a:t>30-Jul-20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B1A3-0AEF-4064-A724-D27D660C8653}" type="datetime1">
              <a:rPr lang="en-US" smtClean="0"/>
              <a:t>30-Jul-20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D0F2-BF66-4A24-9384-A0129B196518}" type="datetime1">
              <a:rPr lang="en-US" smtClean="0"/>
              <a:t>30-Jul-20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8A6C-4F6B-48D2-BDB0-D7413B3FDB0A}" type="datetime1">
              <a:rPr lang="en-US" smtClean="0"/>
              <a:t>30-Jul-20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ECED-6ECE-4989-B917-9D4D7E6D3C76}" type="datetime1">
              <a:rPr lang="en-US" smtClean="0"/>
              <a:t>30-Jul-20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70E1-CB40-488E-8C6F-EF4211DFFCB0}" type="datetime1">
              <a:rPr lang="en-US" smtClean="0"/>
              <a:t>30-Jul-20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B6AF-9F5C-43BE-879E-CB9514111250}" type="datetime1">
              <a:rPr lang="en-US" smtClean="0"/>
              <a:t>30-Jul-20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E9B8-0487-42E4-B571-744A3D775783}" type="datetime1">
              <a:rPr lang="en-US" smtClean="0"/>
              <a:t>30-Jul-20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E32D-1E84-43FD-8158-FFFE757EB0E8}" type="datetime1">
              <a:rPr lang="en-US" smtClean="0"/>
              <a:t>30-Jul-20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7EE424C-FCA3-4EDD-B274-8E055D649B7D}" type="datetime1">
              <a:rPr lang="en-US" smtClean="0"/>
              <a:t>30-Jul-20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8%D0%B5%D0%BB%D0%B4%D0%BE%D0%BD_%D0%9A%D1%83%D0%BF%D0%B5%D1%80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ai-builder/overview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microsoft.com/en-us/ai-builder/use-in-flow-overview" TargetMode="External"/><Relationship Id="rId5" Type="http://schemas.openxmlformats.org/officeDocument/2006/relationships/hyperlink" Target="https://docs.microsoft.com/en-us/ai-builder/use-in-powerapps-overview" TargetMode="External"/><Relationship Id="rId4" Type="http://schemas.openxmlformats.org/officeDocument/2006/relationships/hyperlink" Target="https://docs.microsoft.com/en-us/power-virtual-agents/fundamentals-what-is-power-virtual-agent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edin.com/in/asishpadhy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sishpadh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>
            <a:normAutofit fontScale="90000"/>
          </a:bodyPr>
          <a:lstStyle/>
          <a:p>
            <a:r>
              <a:rPr lang="en-US" dirty="0"/>
              <a:t>Build quick and easy AI solutions using Power Platform in an Hour</a:t>
            </a:r>
            <a:endParaRPr lang="en-US" sz="35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6641D-ADF3-40BD-9BA3-E740E77C8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>
            <a:normAutofit/>
          </a:bodyPr>
          <a:lstStyle/>
          <a:p>
            <a:r>
              <a:rPr lang="en-US" sz="2800" dirty="0"/>
              <a:t>Asish Padhy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0BD1B1-AA22-48F1-B3ED-579CD2846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667"/>
          <a:stretch/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57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Red retro robot">
            <a:extLst>
              <a:ext uri="{FF2B5EF4-FFF2-40B4-BE49-F238E27FC236}">
                <a16:creationId xmlns:a16="http://schemas.microsoft.com/office/drawing/2014/main" id="{169D9FF9-A26F-425D-B5A2-09C087E29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578" y="3996580"/>
            <a:ext cx="4293178" cy="28614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2D0535-4164-472C-B742-F27F163F0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728" y="585216"/>
            <a:ext cx="5740739" cy="1499616"/>
          </a:xfrm>
        </p:spPr>
        <p:txBody>
          <a:bodyPr>
            <a:normAutofit/>
          </a:bodyPr>
          <a:lstStyle/>
          <a:p>
            <a:r>
              <a:rPr lang="en-US" dirty="0"/>
              <a:t>Hello, Hola, Namaste, </a:t>
            </a:r>
            <a:br>
              <a:rPr lang="en-US" dirty="0"/>
            </a:br>
            <a:r>
              <a:rPr lang="en-US" dirty="0"/>
              <a:t>Ni </a:t>
            </a:r>
            <a:r>
              <a:rPr lang="en-US" dirty="0" err="1"/>
              <a:t>hao</a:t>
            </a:r>
            <a:r>
              <a:rPr lang="en-US" dirty="0"/>
              <a:t>…</a:t>
            </a:r>
          </a:p>
        </p:txBody>
      </p:sp>
      <p:pic>
        <p:nvPicPr>
          <p:cNvPr id="11" name="Picture Placeholder 34" descr="A person standing next to a body of water&#10;&#10;Description automatically generated">
            <a:extLst>
              <a:ext uri="{FF2B5EF4-FFF2-40B4-BE49-F238E27FC236}">
                <a16:creationId xmlns:a16="http://schemas.microsoft.com/office/drawing/2014/main" id="{EB790FCA-6D8A-4E25-9A64-F94376E227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90" r="-1" b="-1"/>
          <a:stretch/>
        </p:blipFill>
        <p:spPr>
          <a:xfrm>
            <a:off x="484632" y="484632"/>
            <a:ext cx="4495806" cy="3511948"/>
          </a:xfrm>
          <a:prstGeom prst="rect">
            <a:avLst/>
          </a:prstGeom>
        </p:spPr>
      </p:pic>
      <p:cxnSp>
        <p:nvCxnSpPr>
          <p:cNvPr id="34" name="Straight Connector 35">
            <a:extLst>
              <a:ext uri="{FF2B5EF4-FFF2-40B4-BE49-F238E27FC236}">
                <a16:creationId xmlns:a16="http://schemas.microsoft.com/office/drawing/2014/main" id="{9F37CA5D-275A-4B8C-8438-F1773C736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6896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FBAAC1D1-BFDB-4AEB-9243-D64133AE0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775" y="4150596"/>
            <a:ext cx="1038557" cy="2231807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B26655-E212-435C-BC25-ECF180C327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56" r="2" b="2"/>
          <a:stretch/>
        </p:blipFill>
        <p:spPr>
          <a:xfrm>
            <a:off x="1688924" y="4150596"/>
            <a:ext cx="3291514" cy="2231808"/>
          </a:xfrm>
          <a:prstGeom prst="rect">
            <a:avLst/>
          </a:prstGeom>
        </p:spPr>
      </p:pic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E55E1B44-8D47-4AEE-8D88-AE5C4B6B9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1728" y="2286000"/>
            <a:ext cx="5740739" cy="4023360"/>
          </a:xfrm>
        </p:spPr>
        <p:txBody>
          <a:bodyPr>
            <a:normAutofit/>
          </a:bodyPr>
          <a:lstStyle/>
          <a:p>
            <a:r>
              <a:rPr lang="en-US" dirty="0"/>
              <a:t>Tech Lover and Enthusiast</a:t>
            </a:r>
          </a:p>
          <a:p>
            <a:r>
              <a:rPr lang="en-US" dirty="0"/>
              <a:t>14+ years of building solutions</a:t>
            </a:r>
          </a:p>
          <a:p>
            <a:r>
              <a:rPr lang="en-US" dirty="0"/>
              <a:t>Architect and Developer in M365, Azure, AI and lot many ...</a:t>
            </a:r>
          </a:p>
          <a:p>
            <a:endParaRPr lang="en-US" dirty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CF908D6-0802-448D-9EE7-580CAE34153D}"/>
              </a:ext>
            </a:extLst>
          </p:cNvPr>
          <p:cNvSpPr/>
          <p:nvPr/>
        </p:nvSpPr>
        <p:spPr>
          <a:xfrm rot="19482432">
            <a:off x="6723764" y="4678938"/>
            <a:ext cx="3352200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endParaRPr lang="en-US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/>
            </a:endParaRPr>
          </a:p>
          <a:p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Dream it, Believe it, Build it</a:t>
            </a:r>
          </a:p>
          <a:p>
            <a:endParaRPr lang="en-US" i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8463824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036B6-499C-40D7-85D8-FDCC0BBAD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4074646" cy="1499616"/>
          </a:xfrm>
        </p:spPr>
        <p:txBody>
          <a:bodyPr>
            <a:normAutofit/>
          </a:bodyPr>
          <a:lstStyle/>
          <a:p>
            <a:r>
              <a:rPr lang="en-US" sz="4000" dirty="0"/>
              <a:t>In today’s session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68AB5727-C611-434A-9EC5-146ED17725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22" r="6771"/>
          <a:stretch/>
        </p:blipFill>
        <p:spPr>
          <a:xfrm>
            <a:off x="7552314" y="0"/>
            <a:ext cx="4639686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5204D78-CFBB-46CB-A04A-FD67233B00A7}"/>
              </a:ext>
            </a:extLst>
          </p:cNvPr>
          <p:cNvSpPr txBox="1">
            <a:spLocks/>
          </p:cNvSpPr>
          <p:nvPr/>
        </p:nvSpPr>
        <p:spPr>
          <a:xfrm>
            <a:off x="1050132" y="1731315"/>
            <a:ext cx="5961301" cy="34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 cap="none"/>
              <a:t>Plan and Improve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F16A0341-406D-4E11-88AC-515F4FE154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3967219"/>
              </p:ext>
            </p:extLst>
          </p:nvPr>
        </p:nvGraphicFramePr>
        <p:xfrm>
          <a:off x="1024128" y="2286000"/>
          <a:ext cx="5307098" cy="393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21362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D390BD-9620-4412-8411-5CFDB3EAA3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B6D390BD-9620-4412-8411-5CFDB3EAA3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11BE4DC-5E32-4E99-A473-6CDEBC350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graphicEl>
                                              <a:dgm id="{011BE4DC-5E32-4E99-A473-6CDEBC3500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24F3A22-BB9B-4CAA-AA37-9640063096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424F3A22-BB9B-4CAA-AA37-9640063096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113FE5F-7262-461F-9FA8-820C0C1E32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graphicEl>
                                              <a:dgm id="{2113FE5F-7262-461F-9FA8-820C0C1E32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AC84BB2-F718-4C9B-B083-0943D39E16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2AC84BB2-F718-4C9B-B083-0943D39E16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BFF6A82-69B6-46FE-8017-D6BDDE0507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graphicEl>
                                              <a:dgm id="{0BFF6A82-69B6-46FE-8017-D6BDDE0507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610AACE-9BD6-43CC-ADAE-E53686AE1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graphicEl>
                                              <a:dgm id="{F610AACE-9BD6-43CC-ADAE-E53686AE10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B31D7D8-DEE9-4517-A280-6E5240536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graphicEl>
                                              <a:dgm id="{5B31D7D8-DEE9-4517-A280-6E5240536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E7D97-9362-4C2F-84E8-CBC0C460E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en-US" dirty="0"/>
              <a:t>Ai Design Principles</a:t>
            </a:r>
          </a:p>
        </p:txBody>
      </p:sp>
      <p:pic>
        <p:nvPicPr>
          <p:cNvPr id="4" name="Picture 3" descr="Human brain nerve cells">
            <a:extLst>
              <a:ext uri="{FF2B5EF4-FFF2-40B4-BE49-F238E27FC236}">
                <a16:creationId xmlns:a16="http://schemas.microsoft.com/office/drawing/2014/main" id="{39E15CAB-14DE-49FB-8B38-29D94751AE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71" r="35288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id="{4C493102-F64F-4DDB-B2BF-51DB1AE2635D}"/>
              </a:ext>
            </a:extLst>
          </p:cNvPr>
          <p:cNvSpPr/>
          <p:nvPr/>
        </p:nvSpPr>
        <p:spPr>
          <a:xfrm>
            <a:off x="3016234" y="3539037"/>
            <a:ext cx="1598288" cy="146087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dirty="0"/>
              <a:t>Model</a:t>
            </a:r>
            <a:endParaRPr lang="en-AU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F4470638-B481-497A-BA0A-1875B289CC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4561639"/>
              </p:ext>
            </p:extLst>
          </p:nvPr>
        </p:nvGraphicFramePr>
        <p:xfrm>
          <a:off x="1139550" y="1969948"/>
          <a:ext cx="5200969" cy="5186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24607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34EFB93-CBE1-4D8B-B3C7-23CE5DDFAA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dgm id="{A34EFB93-CBE1-4D8B-B3C7-23CE5DDFAA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7B2BF6D-4447-43A7-B98D-EF79A451A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graphicEl>
                                              <a:dgm id="{A7B2BF6D-4447-43A7-B98D-EF79A451A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B2EE6F4-58F3-4A85-9313-E465C4A2D3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dgm id="{AB2EE6F4-58F3-4A85-9313-E465C4A2D3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97756E0-89F4-4313-8D20-EF8AE766C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>
                                            <p:graphicEl>
                                              <a:dgm id="{297756E0-89F4-4313-8D20-EF8AE766C9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592E7DC-5A84-4AB9-B2C3-6B76081A1F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dgm id="{C592E7DC-5A84-4AB9-B2C3-6B76081A1F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B257FF6-515E-444E-B12C-E0ABF03D78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>
                                            <p:graphicEl>
                                              <a:dgm id="{5B257FF6-515E-444E-B12C-E0ABF03D78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0890400-BB8B-4A44-AB63-65C7CA22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59644C-5C7D-43EC-9BC8-E31EFE157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088" y="804333"/>
            <a:ext cx="2515600" cy="52493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dirty="0"/>
              <a:t>AI in Power Platform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D39B797-CDC6-4529-8A36-9CBFC9816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77597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2C2931F8-F749-4230-9728-B7FD4DE4DE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4370016"/>
              </p:ext>
            </p:extLst>
          </p:nvPr>
        </p:nvGraphicFramePr>
        <p:xfrm>
          <a:off x="4951413" y="804863"/>
          <a:ext cx="6305550" cy="524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11340A25-7821-4FCB-9173-52D3B45A543B}"/>
              </a:ext>
            </a:extLst>
          </p:cNvPr>
          <p:cNvSpPr txBox="1"/>
          <p:nvPr/>
        </p:nvSpPr>
        <p:spPr>
          <a:xfrm>
            <a:off x="88488" y="117581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id="{52244746-2AC4-4F7A-B419-2EA947EBF54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136" y="96317"/>
            <a:ext cx="321877" cy="322949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B50C2148-F7E9-45FA-88F7-B94DC5B8FE45}"/>
              </a:ext>
            </a:extLst>
          </p:cNvPr>
          <p:cNvSpPr/>
          <p:nvPr/>
        </p:nvSpPr>
        <p:spPr>
          <a:xfrm>
            <a:off x="404700" y="2731008"/>
            <a:ext cx="1339586" cy="1251384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28" name="Rectangle 27" descr="Power">
            <a:extLst>
              <a:ext uri="{FF2B5EF4-FFF2-40B4-BE49-F238E27FC236}">
                <a16:creationId xmlns:a16="http://schemas.microsoft.com/office/drawing/2014/main" id="{AE2B8422-6960-4293-9987-C51D84B28C2E}"/>
              </a:ext>
            </a:extLst>
          </p:cNvPr>
          <p:cNvSpPr/>
          <p:nvPr/>
        </p:nvSpPr>
        <p:spPr>
          <a:xfrm>
            <a:off x="690973" y="2958440"/>
            <a:ext cx="768614" cy="718007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4018500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B6486C64-0957-4A6A-BE8F-EFE9BE55FF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graphicEl>
                                              <a:dgm id="{B6486C64-0957-4A6A-BE8F-EFE9BE55FF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graphicEl>
                                              <a:dgm id="{B6486C64-0957-4A6A-BE8F-EFE9BE55FF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graphicEl>
                                              <a:dgm id="{B6486C64-0957-4A6A-BE8F-EFE9BE55FF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7AAFB7ED-4F40-4325-97A7-B5C66A53F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>
                                            <p:graphicEl>
                                              <a:dgm id="{7AAFB7ED-4F40-4325-97A7-B5C66A53FE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>
                                            <p:graphicEl>
                                              <a:dgm id="{7AAFB7ED-4F40-4325-97A7-B5C66A53F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>
                                            <p:graphicEl>
                                              <a:dgm id="{7AAFB7ED-4F40-4325-97A7-B5C66A53F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B381E04E-8A40-4303-B6FA-78D353471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>
                                            <p:graphicEl>
                                              <a:dgm id="{B381E04E-8A40-4303-B6FA-78D353471B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>
                                            <p:graphicEl>
                                              <a:dgm id="{B381E04E-8A40-4303-B6FA-78D353471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>
                                            <p:graphicEl>
                                              <a:dgm id="{B381E04E-8A40-4303-B6FA-78D353471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126F7561-0F45-485A-944C-3CAFBB436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>
                                            <p:graphicEl>
                                              <a:dgm id="{126F7561-0F45-485A-944C-3CAFBB436D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>
                                            <p:graphicEl>
                                              <a:dgm id="{126F7561-0F45-485A-944C-3CAFBB436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>
                                            <p:graphicEl>
                                              <a:dgm id="{126F7561-0F45-485A-944C-3CAFBB436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19D1949F-66B8-4EE1-BEDB-DD10E6787C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>
                                            <p:graphicEl>
                                              <a:dgm id="{19D1949F-66B8-4EE1-BEDB-DD10E6787C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>
                                            <p:graphicEl>
                                              <a:dgm id="{19D1949F-66B8-4EE1-BEDB-DD10E6787C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>
                                            <p:graphicEl>
                                              <a:dgm id="{19D1949F-66B8-4EE1-BEDB-DD10E6787C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E7E4903D-AAF4-4E24-98CB-10C9EEC011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>
                                            <p:graphicEl>
                                              <a:dgm id="{E7E4903D-AAF4-4E24-98CB-10C9EEC011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>
                                            <p:graphicEl>
                                              <a:dgm id="{E7E4903D-AAF4-4E24-98CB-10C9EEC011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>
                                            <p:graphicEl>
                                              <a:dgm id="{E7E4903D-AAF4-4E24-98CB-10C9EEC011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CD2DF73E-2CC3-4067-BFA1-774B061982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>
                                            <p:graphicEl>
                                              <a:dgm id="{CD2DF73E-2CC3-4067-BFA1-774B061982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>
                                            <p:graphicEl>
                                              <a:dgm id="{CD2DF73E-2CC3-4067-BFA1-774B061982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>
                                            <p:graphicEl>
                                              <a:dgm id="{CD2DF73E-2CC3-4067-BFA1-774B061982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FA29F42A-B3D7-4C57-86A2-5B0F2644E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>
                                            <p:graphicEl>
                                              <a:dgm id="{FA29F42A-B3D7-4C57-86A2-5B0F2644E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>
                                            <p:graphicEl>
                                              <a:dgm id="{FA29F42A-B3D7-4C57-86A2-5B0F2644E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>
                                            <p:graphicEl>
                                              <a:dgm id="{FA29F42A-B3D7-4C57-86A2-5B0F2644E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56E4E1A1-0304-4806-A265-950457A3EB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>
                                            <p:graphicEl>
                                              <a:dgm id="{56E4E1A1-0304-4806-A265-950457A3EB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>
                                            <p:graphicEl>
                                              <a:dgm id="{56E4E1A1-0304-4806-A265-950457A3EB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>
                                            <p:graphicEl>
                                              <a:dgm id="{56E4E1A1-0304-4806-A265-950457A3EB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6A0126-DDCA-4139-A87E-67ECF7D6B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2" y="643467"/>
            <a:ext cx="3331414" cy="55710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High Level Steps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DC51BCBE-511C-4736-A367-A77CEF16D2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1047936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7042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7096D045-A7DF-45C3-BF51-B56C538AF1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AE126223-A6B5-4A36-BEEC-BB4698D1A2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C992E38C-2AFA-4D22-8247-1CFBF1D87E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DF29244A-F964-4606-BFDF-E858E2748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2C4FA962-15EF-4A45-AEBE-2422E983D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419EAE1D-0ABF-4057-9AE8-47452F49C1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756421E6-61FA-42C8-B4CC-E93A28D22F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E955AE87-8F74-4077-BD5E-67F33F8ABC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AB15CABB-E19A-41BC-B61A-01A92A43D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498521D6-AE4B-4529-8080-06CAF92F92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5BB48431-B4F0-42F9-B25D-9D22E2A875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0A5FF39A-DB7D-4786-BC8C-8A46C08348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96312953-30B9-4ED4-B670-B259AE2C0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7E9D2B3C-9CC3-491F-BE37-8577BB20B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12027B8D-DC70-4A8C-8881-1F3921BEBB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8F58D-E477-42AC-9BC0-C5744810E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AI Builder Categories</a:t>
            </a:r>
          </a:p>
        </p:txBody>
      </p: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3FEFDF7D-B17C-4F16-B8BE-C55FFC7E2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719AA34-64E5-4418-B053-D3E9157319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8646610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2818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486C64-0957-4A6A-BE8F-EFE9BE55FF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B6486C64-0957-4A6A-BE8F-EFE9BE55FF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AFB7ED-4F40-4325-97A7-B5C66A53F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7AAFB7ED-4F40-4325-97A7-B5C66A53FE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381E04E-8A40-4303-B6FA-78D353471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dgm id="{B381E04E-8A40-4303-B6FA-78D353471B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29F42A-B3D7-4C57-86A2-5B0F2644E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FA29F42A-B3D7-4C57-86A2-5B0F2644E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D2DF73E-2CC3-4067-BFA1-774B061982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CD2DF73E-2CC3-4067-BFA1-774B061982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6E4E1A1-0304-4806-A265-950457A3EB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graphicEl>
                                              <a:dgm id="{56E4E1A1-0304-4806-A265-950457A3EB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26F7561-0F45-485A-944C-3CAFBB436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dgm id="{126F7561-0F45-485A-944C-3CAFBB436D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D1949F-66B8-4EE1-BEDB-DD10E6787C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19D1949F-66B8-4EE1-BEDB-DD10E6787C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E4903D-AAF4-4E24-98CB-10C9EEC011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E7E4903D-AAF4-4E24-98CB-10C9EEC011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05CFB1-61E6-4D01-BBF5-DC285ACE0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graphicEl>
                                              <a:dgm id="{6405CFB1-61E6-4D01-BBF5-DC285ACE07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22C7CA-5D16-40F0-A493-6016F3403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C222C7CA-5D16-40F0-A493-6016F34031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BDC2489-4776-4D59-BB22-0EEC321B1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graphicEl>
                                              <a:dgm id="{CBDC2489-4776-4D59-BB22-0EEC321B1B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1532175-749A-42FA-8C5C-2B836F693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804863"/>
            <a:ext cx="3390900" cy="5248275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Business Cases and Scenarios</a:t>
            </a:r>
            <a:endParaRPr lang="en-AU" dirty="0">
              <a:solidFill>
                <a:srgbClr val="FFFFFF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79BB047-99F2-4F9F-AF1F-1AE71545C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4000" b="1" dirty="0"/>
              <a:t>Cases</a:t>
            </a:r>
          </a:p>
          <a:p>
            <a:r>
              <a:rPr lang="en-US" dirty="0"/>
              <a:t>Provide ownership to Business Users</a:t>
            </a:r>
          </a:p>
          <a:p>
            <a:r>
              <a:rPr lang="en-US" dirty="0"/>
              <a:t>Focus on business acumen than technical knowhow</a:t>
            </a:r>
          </a:p>
          <a:p>
            <a:r>
              <a:rPr lang="en-US" dirty="0"/>
              <a:t>Flexible control on Users and permissions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000" b="1" dirty="0"/>
              <a:t>Scenarios</a:t>
            </a:r>
          </a:p>
          <a:p>
            <a:r>
              <a:rPr lang="en-US" dirty="0"/>
              <a:t>Finance reporting</a:t>
            </a:r>
          </a:p>
          <a:p>
            <a:r>
              <a:rPr lang="en-US" dirty="0"/>
              <a:t>Inventory and Asset Management</a:t>
            </a:r>
          </a:p>
          <a:p>
            <a:r>
              <a:rPr lang="en-US" dirty="0"/>
              <a:t>Booking and Planning</a:t>
            </a:r>
            <a:endParaRPr lang="en-A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09AC23-78E1-44B8-8FC0-5393507EEDE3}"/>
              </a:ext>
            </a:extLst>
          </p:cNvPr>
          <p:cNvSpPr txBox="1"/>
          <p:nvPr/>
        </p:nvSpPr>
        <p:spPr>
          <a:xfrm>
            <a:off x="10380751" y="107174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4DDE8AC1-8DAC-4317-AEFA-AC8CC9E944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9399" y="68811"/>
            <a:ext cx="321877" cy="32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931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9" name="Straight Connector 5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1" name="Rectangle 55">
            <a:extLst>
              <a:ext uri="{FF2B5EF4-FFF2-40B4-BE49-F238E27FC236}">
                <a16:creationId xmlns:a16="http://schemas.microsoft.com/office/drawing/2014/main" id="{CA73784B-AC76-4BAD-93AF-C72D0EDFD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3BBDB3-EA6B-427E-AF09-2D0391AD8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05" y="640080"/>
            <a:ext cx="3378099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So how do we Do It?</a:t>
            </a:r>
          </a:p>
        </p:txBody>
      </p:sp>
      <p:cxnSp>
        <p:nvCxnSpPr>
          <p:cNvPr id="53" name="Straight Connector 57">
            <a:extLst>
              <a:ext uri="{FF2B5EF4-FFF2-40B4-BE49-F238E27FC236}">
                <a16:creationId xmlns:a16="http://schemas.microsoft.com/office/drawing/2014/main" id="{811DCF04-0C7C-44FC-8246-FC8D736B1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0698" y="3765314"/>
            <a:ext cx="32004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E22603-97E9-49FF-AF48-39C1E608F8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7324" b="-1"/>
          <a:stretch/>
        </p:blipFill>
        <p:spPr>
          <a:xfrm>
            <a:off x="4654984" y="640080"/>
            <a:ext cx="6896936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34711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ree yellow school lockers">
            <a:extLst>
              <a:ext uri="{FF2B5EF4-FFF2-40B4-BE49-F238E27FC236}">
                <a16:creationId xmlns:a16="http://schemas.microsoft.com/office/drawing/2014/main" id="{09805D4A-F624-409A-B499-0669BB400E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75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7D175FC-84CC-4D12-A5E2-FA27D934E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070DC-72F4-4AD2-91B9-76A4E0896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Smart Security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AC38328-2D50-4DDB-BD20-28DE12E49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69835-6A91-4170-B47A-85E5F9C25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084832"/>
            <a:ext cx="6328946" cy="4224528"/>
          </a:xfrm>
        </p:spPr>
        <p:txBody>
          <a:bodyPr>
            <a:normAutofit/>
          </a:bodyPr>
          <a:lstStyle/>
          <a:p>
            <a:pPr marL="0" lvl="0" indent="0">
              <a:buClr>
                <a:srgbClr val="1CADE4"/>
              </a:buClr>
              <a:buNone/>
            </a:pPr>
            <a:r>
              <a:rPr lang="en-US" sz="2000" b="1" dirty="0">
                <a:solidFill>
                  <a:srgbClr val="000000"/>
                </a:solidFill>
              </a:rPr>
              <a:t>Authentication</a:t>
            </a:r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Power Platform environment permission to differentiate user roles for build and production</a:t>
            </a:r>
          </a:p>
          <a:p>
            <a:r>
              <a:rPr lang="en-US" sz="2000" dirty="0">
                <a:solidFill>
                  <a:srgbClr val="000000"/>
                </a:solidFill>
              </a:rPr>
              <a:t>Power Platform data connector policies to control access to connectors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Power Apps and Power Automate provide more security while sharing the application/flow</a:t>
            </a:r>
          </a:p>
          <a:p>
            <a:r>
              <a:rPr lang="en-US" sz="2000" dirty="0">
                <a:solidFill>
                  <a:srgbClr val="000000"/>
                </a:solidFill>
              </a:rPr>
              <a:t>Apply roles on AI Builder options for Environment Makers, CDS, Administrators and System </a:t>
            </a:r>
            <a:r>
              <a:rPr lang="en-US" sz="2000" dirty="0" err="1">
                <a:solidFill>
                  <a:srgbClr val="000000"/>
                </a:solidFill>
              </a:rPr>
              <a:t>Customisers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11" name="Graphic 10" descr="Lock">
            <a:extLst>
              <a:ext uri="{FF2B5EF4-FFF2-40B4-BE49-F238E27FC236}">
                <a16:creationId xmlns:a16="http://schemas.microsoft.com/office/drawing/2014/main" id="{1DAE33A0-96AE-441C-9F43-9A2A396DD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5847" y="585216"/>
            <a:ext cx="1129747" cy="112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594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essage in a bottle floating in water">
            <a:extLst>
              <a:ext uri="{FF2B5EF4-FFF2-40B4-BE49-F238E27FC236}">
                <a16:creationId xmlns:a16="http://schemas.microsoft.com/office/drawing/2014/main" id="{3B6DC346-7E45-499B-97E4-F739118BA5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65" r="9091" b="712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7D175FC-84CC-4D12-A5E2-FA27D934E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79A12D-E01C-4514-BDEC-AD7640319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Helpful Resources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AC38328-2D50-4DDB-BD20-28DE12E49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24841-2C6A-4F3F-8306-41CDD0D14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5999"/>
            <a:ext cx="6066816" cy="4299857"/>
          </a:xfrm>
        </p:spPr>
        <p:txBody>
          <a:bodyPr>
            <a:normAutofit lnSpcReduction="10000"/>
          </a:bodyPr>
          <a:lstStyle/>
          <a:p>
            <a:r>
              <a:rPr lang="en-US" sz="1900" dirty="0">
                <a:solidFill>
                  <a:srgbClr val="000000"/>
                </a:solidFill>
              </a:rPr>
              <a:t>AI Builder  </a:t>
            </a:r>
          </a:p>
          <a:p>
            <a:r>
              <a:rPr lang="en-US" sz="1900" dirty="0">
                <a:solidFill>
                  <a:srgbClr val="000000"/>
                </a:solidFill>
                <a:hlinkClick r:id="rId3"/>
              </a:rPr>
              <a:t>https://docs.microsoft.com/en-us/ai-builder/overview</a:t>
            </a:r>
            <a:endParaRPr lang="en-US" sz="1900" dirty="0">
              <a:solidFill>
                <a:srgbClr val="000000"/>
              </a:solidFill>
            </a:endParaRPr>
          </a:p>
          <a:p>
            <a:r>
              <a:rPr lang="en-US" sz="1900" dirty="0">
                <a:solidFill>
                  <a:srgbClr val="000000"/>
                </a:solidFill>
              </a:rPr>
              <a:t>Power Virtual Agents</a:t>
            </a:r>
          </a:p>
          <a:p>
            <a:r>
              <a:rPr lang="en-US" sz="2000" dirty="0">
                <a:hlinkClick r:id="rId4"/>
              </a:rPr>
              <a:t>https://docs.microsoft.com/en-us/power-virtual-agents/fundamentals-what-is-power-virtual-agents</a:t>
            </a:r>
            <a:endParaRPr lang="en-US" sz="2000" dirty="0"/>
          </a:p>
          <a:p>
            <a:r>
              <a:rPr lang="en-US" sz="2000" dirty="0"/>
              <a:t>AI in Power Apps</a:t>
            </a:r>
          </a:p>
          <a:p>
            <a:r>
              <a:rPr lang="en-US" sz="2000" dirty="0">
                <a:hlinkClick r:id="rId5"/>
              </a:rPr>
              <a:t>https://docs.microsoft.com/en-us/ai-builder/use-in-powerapps-overview</a:t>
            </a:r>
            <a:endParaRPr lang="en-US" sz="2000" dirty="0"/>
          </a:p>
          <a:p>
            <a:r>
              <a:rPr lang="en-US" sz="2000" dirty="0">
                <a:solidFill>
                  <a:srgbClr val="000000"/>
                </a:solidFill>
              </a:rPr>
              <a:t>AI in Power Automate</a:t>
            </a:r>
          </a:p>
          <a:p>
            <a:r>
              <a:rPr lang="en-US" sz="2000" dirty="0">
                <a:hlinkClick r:id="rId6"/>
              </a:rPr>
              <a:t>https://docs.microsoft.com/en-us/ai-builder/use-in-flow-overview</a:t>
            </a:r>
            <a:endParaRPr lang="en-US" sz="1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91361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bstract render of glass nodes and mesh">
            <a:extLst>
              <a:ext uri="{FF2B5EF4-FFF2-40B4-BE49-F238E27FC236}">
                <a16:creationId xmlns:a16="http://schemas.microsoft.com/office/drawing/2014/main" id="{7CA52558-1622-48EE-B67C-BA0B717DA7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9149" b="562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02F025-1528-4C52-AAB4-7537A2A69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Thank YOU !!</a:t>
            </a:r>
          </a:p>
        </p:txBody>
      </p:sp>
      <p:cxnSp>
        <p:nvCxnSpPr>
          <p:cNvPr id="51" name="Straight Connector 51">
            <a:extLst>
              <a:ext uri="{FF2B5EF4-FFF2-40B4-BE49-F238E27FC236}">
                <a16:creationId xmlns:a16="http://schemas.microsoft.com/office/drawing/2014/main" id="{FBC3B7EE-8632-4756-A078-1B3B0DF3B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5D0C1B26-F6E2-4DE7-B1D5-C917CEBDE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250" y="2172878"/>
            <a:ext cx="9720073" cy="402336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Asish Padhy</a:t>
            </a:r>
          </a:p>
          <a:p>
            <a:r>
              <a:rPr lang="en-US" i="1" dirty="0">
                <a:solidFill>
                  <a:schemeClr val="tx2">
                    <a:lumMod val="25000"/>
                  </a:schemeClr>
                </a:solidFill>
              </a:rPr>
              <a:t>Twitter</a:t>
            </a:r>
          </a:p>
          <a:p>
            <a:r>
              <a:rPr lang="en-US" dirty="0">
                <a:solidFill>
                  <a:srgbClr val="FFFFFF"/>
                </a:solidFill>
              </a:rPr>
              <a:t>@</a:t>
            </a:r>
            <a:r>
              <a:rPr lang="en-US" dirty="0" err="1">
                <a:solidFill>
                  <a:srgbClr val="FFFFFF"/>
                </a:solidFill>
              </a:rPr>
              <a:t>AsishPadhy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i="1" dirty="0">
                <a:solidFill>
                  <a:schemeClr val="tx2">
                    <a:lumMod val="25000"/>
                  </a:schemeClr>
                </a:solidFill>
              </a:rPr>
              <a:t>LinkedIn</a:t>
            </a:r>
          </a:p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https://linkedin.com/in/asishpadhy</a:t>
            </a:r>
            <a:endParaRPr lang="en-US" dirty="0"/>
          </a:p>
          <a:p>
            <a:r>
              <a:rPr lang="en-US" i="1" dirty="0">
                <a:solidFill>
                  <a:schemeClr val="tx2">
                    <a:lumMod val="25000"/>
                  </a:schemeClr>
                </a:solidFill>
              </a:rPr>
              <a:t>Blog</a:t>
            </a:r>
          </a:p>
          <a:p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https://asishpadhy.com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18366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1EAB5F-88FC-4FAE-AE3C-037A3C365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8A2F88-55C5-4ED1-9541-807C65424763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4F44C90D-2A62-4985-9618-3460247437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</Words>
  <Application>Microsoft Office PowerPoint</Application>
  <PresentationFormat>Widescreen</PresentationFormat>
  <Paragraphs>71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open sans</vt:lpstr>
      <vt:lpstr>Arial</vt:lpstr>
      <vt:lpstr>Calibri</vt:lpstr>
      <vt:lpstr>MV Boli</vt:lpstr>
      <vt:lpstr>Tw Cen MT</vt:lpstr>
      <vt:lpstr>Tw Cen MT Condensed</vt:lpstr>
      <vt:lpstr>Wingdings 3</vt:lpstr>
      <vt:lpstr>Integral</vt:lpstr>
      <vt:lpstr>Build quick and easy AI solutions using Power Platform in an Hour</vt:lpstr>
      <vt:lpstr>Hello, Hola, Namaste,  Ni hao…</vt:lpstr>
      <vt:lpstr>In today’s session</vt:lpstr>
      <vt:lpstr>Ai Design Principles</vt:lpstr>
      <vt:lpstr>AI in Power Platform</vt:lpstr>
      <vt:lpstr>High Level Steps</vt:lpstr>
      <vt:lpstr>AI Builder Categories</vt:lpstr>
      <vt:lpstr>Business Cases and Scenarios</vt:lpstr>
      <vt:lpstr>So how do we Do It?</vt:lpstr>
      <vt:lpstr>Smart Security</vt:lpstr>
      <vt:lpstr>Helpful Resources</vt:lpstr>
      <vt:lpstr>Thank YOU 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2020-07-30T22:20:44Z</dcterms:created>
  <dcterms:modified xsi:type="dcterms:W3CDTF">2020-08-01T01:09:46Z</dcterms:modified>
</cp:coreProperties>
</file>