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72" r:id="rId2"/>
    <p:sldId id="285" r:id="rId3"/>
    <p:sldId id="273" r:id="rId4"/>
    <p:sldId id="290" r:id="rId5"/>
    <p:sldId id="275" r:id="rId6"/>
    <p:sldId id="281" r:id="rId7"/>
    <p:sldId id="280" r:id="rId8"/>
    <p:sldId id="283" r:id="rId9"/>
    <p:sldId id="276" r:id="rId10"/>
    <p:sldId id="286" r:id="rId11"/>
    <p:sldId id="282" r:id="rId12"/>
    <p:sldId id="284" r:id="rId13"/>
    <p:sldId id="287" r:id="rId14"/>
    <p:sldId id="277" r:id="rId15"/>
    <p:sldId id="289" r:id="rId16"/>
    <p:sldId id="28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2/26/2018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Connector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1D30-C0A0-4124-A783-34D9F15FA0FE}" type="datetime1">
              <a:rPr lang="en-US" smtClean="0"/>
              <a:t>2/26/2018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8077-7188-48C5-8679-2287FAC952E9}" type="datetime1">
              <a:rPr lang="en-US" smtClean="0"/>
              <a:t>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B740-6776-4EE9-99FD-96D592FA5A23}" type="datetime1">
              <a:rPr lang="en-US" smtClean="0"/>
              <a:t>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6BD99-6FFD-46C5-B5E2-43A34BDA2566}" type="datetime1">
              <a:rPr lang="en-US" smtClean="0"/>
              <a:t>2/26/2018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678E-214C-4CF8-97C7-95015FB02960}" type="datetime1">
              <a:rPr lang="en-US" smtClean="0"/>
              <a:t>2/26/2018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60E0-FA77-4473-A859-74127B089143}" type="datetime1">
              <a:rPr lang="en-US" smtClean="0"/>
              <a:t>2/26/2018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D7B8-9F07-4899-827D-5F3CFDDEB574}" type="datetime1">
              <a:rPr lang="en-US" smtClean="0"/>
              <a:t>2/26/2018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7C5C-1CD1-417D-A89C-14747F5222C7}" type="datetime1">
              <a:rPr lang="en-US" smtClean="0"/>
              <a:t>2/26/2018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9EFBB-CFA1-4AA8-9123-F0B52DBD84FE}" type="datetime1">
              <a:rPr lang="en-US" smtClean="0"/>
              <a:t>2/26/2018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5871-AB0F-4B3D-8861-97E78CB7B47E}" type="datetime1">
              <a:rPr lang="en-US" smtClean="0"/>
              <a:t>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18406-4C3F-4F3E-80BD-A22568EA37EB}" type="datetime1">
              <a:rPr lang="en-US" smtClean="0"/>
              <a:t>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Rectangle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Freeform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</p:grpSp>
        </p:grp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61146459-E3C3-4969-9224-5ED50B492D17}" type="datetime1">
              <a:rPr lang="en-US" smtClean="0"/>
              <a:pPr/>
              <a:t>2/26/2018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sishposts.wordpress.com/" TargetMode="External"/><Relationship Id="rId2" Type="http://schemas.openxmlformats.org/officeDocument/2006/relationships/hyperlink" Target="https://www.linkedin.com/in/asishpadh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hyperlink" Target="https://twitter.com/asishpadhy" TargetMode="External"/><Relationship Id="rId4" Type="http://schemas.openxmlformats.org/officeDocument/2006/relationships/hyperlink" Target="https://blog.kloud.com.au/author/asishpadhykloud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Site scripts and Site Design</a:t>
            </a:r>
            <a:endParaRPr lang="en-AU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Asish Padhy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19111-D1D1-40D9-828B-55FD31A23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02872-0FF0-4A2C-8B2E-D3BF6C4EA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8093" y="2012259"/>
            <a:ext cx="9194307" cy="4235561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Tx/>
              <a:buChar char="-"/>
            </a:pPr>
            <a:r>
              <a:rPr lang="en-AU" sz="2800" dirty="0"/>
              <a:t>SharePoint, Office 365 and Azure Solutions Consultant at Kloud Solutions</a:t>
            </a:r>
          </a:p>
          <a:p>
            <a:pPr marL="342900" indent="-342900">
              <a:buFontTx/>
              <a:buChar char="-"/>
            </a:pPr>
            <a:r>
              <a:rPr lang="en-AU" sz="2800" dirty="0"/>
              <a:t>12 years of experience working on SharePoint and MS Technologies</a:t>
            </a:r>
          </a:p>
          <a:p>
            <a:pPr marL="342900" indent="-342900">
              <a:buFontTx/>
              <a:buChar char="-"/>
            </a:pPr>
            <a:r>
              <a:rPr lang="en-AU" sz="2800" dirty="0"/>
              <a:t>I am a Consultant, Architect, Project Lead and always a Developer.</a:t>
            </a:r>
          </a:p>
          <a:p>
            <a:pPr marL="342900" indent="-342900">
              <a:buFontTx/>
              <a:buChar char="-"/>
            </a:pPr>
            <a:r>
              <a:rPr lang="en-AU" sz="2800" dirty="0"/>
              <a:t>Microsoft Certified Professional in SharePoint</a:t>
            </a:r>
          </a:p>
          <a:p>
            <a:endParaRPr lang="en-AU" sz="2800" dirty="0">
              <a:hlinkClick r:id="rId2"/>
            </a:endParaRPr>
          </a:p>
          <a:p>
            <a:r>
              <a:rPr lang="en-AU" sz="2800" dirty="0">
                <a:hlinkClick r:id="rId2"/>
              </a:rPr>
              <a:t>https://www.linkedin.com/in/asishpadhy</a:t>
            </a:r>
            <a:endParaRPr lang="en-AU" sz="2800" dirty="0"/>
          </a:p>
          <a:p>
            <a:r>
              <a:rPr lang="en-AU" sz="2800" dirty="0">
                <a:hlinkClick r:id="rId3"/>
              </a:rPr>
              <a:t>https://asishposts.wordpress.com</a:t>
            </a:r>
            <a:endParaRPr lang="en-AU" sz="2800" dirty="0"/>
          </a:p>
          <a:p>
            <a:r>
              <a:rPr lang="en-AU" sz="2800" dirty="0">
                <a:hlinkClick r:id="rId4"/>
              </a:rPr>
              <a:t>https://blog.kloud.com.au/author/asishpadhykloud/</a:t>
            </a:r>
            <a:endParaRPr lang="en-AU" sz="2800" dirty="0"/>
          </a:p>
          <a:p>
            <a:r>
              <a:rPr lang="en-AU" sz="2800" dirty="0">
                <a:hlinkClick r:id="rId5"/>
              </a:rPr>
              <a:t>https://twitter.com/asishpadhy</a:t>
            </a:r>
            <a:r>
              <a:rPr lang="en-AU" sz="2800" dirty="0"/>
              <a:t> - @</a:t>
            </a:r>
            <a:r>
              <a:rPr lang="en-AU" sz="2800" dirty="0" err="1"/>
              <a:t>asishpadhy</a:t>
            </a:r>
            <a:endParaRPr lang="en-AU" sz="2800" dirty="0"/>
          </a:p>
          <a:p>
            <a:pPr marL="0" indent="0">
              <a:buNone/>
            </a:pPr>
            <a:endParaRPr lang="en-AU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061708-23A4-4267-9DBA-AF8C09F7C6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6" y="2089038"/>
            <a:ext cx="2187921" cy="204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78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Lets do a Demo !!</a:t>
            </a:r>
          </a:p>
          <a:p>
            <a:r>
              <a:rPr lang="en-US" dirty="0"/>
              <a:t>Site Design and Site Script</a:t>
            </a:r>
          </a:p>
          <a:p>
            <a:r>
              <a:rPr lang="en-US" dirty="0"/>
              <a:t>Software and Tools</a:t>
            </a:r>
          </a:p>
          <a:p>
            <a:r>
              <a:rPr lang="en-US" dirty="0"/>
              <a:t>Supported SP Artefacts</a:t>
            </a:r>
          </a:p>
          <a:p>
            <a:r>
              <a:rPr lang="en-US" dirty="0"/>
              <a:t>Steps Overview</a:t>
            </a:r>
          </a:p>
          <a:p>
            <a:r>
              <a:rPr lang="en-US" dirty="0"/>
              <a:t>Custom Provisioning Overview</a:t>
            </a:r>
          </a:p>
          <a:p>
            <a:r>
              <a:rPr lang="en-US" dirty="0"/>
              <a:t>PnP Provisioning Walkthrough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1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B57CE-4261-40CE-8174-E0B0672D0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477" y="3429532"/>
            <a:ext cx="10972800" cy="1143000"/>
          </a:xfrm>
        </p:spPr>
        <p:txBody>
          <a:bodyPr/>
          <a:lstStyle/>
          <a:p>
            <a:r>
              <a:rPr lang="en-AU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12370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Designs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Site designs are like a template. </a:t>
            </a:r>
          </a:p>
          <a:p>
            <a:r>
              <a:rPr lang="en-AU" dirty="0"/>
              <a:t>Implement each time a new site is created to apply a consistent set of actions. </a:t>
            </a:r>
          </a:p>
          <a:p>
            <a:r>
              <a:rPr lang="en-AU" dirty="0"/>
              <a:t>You create site designs and register them in SharePoint to one of the modern template sites: the team site, or communication site. </a:t>
            </a:r>
          </a:p>
          <a:p>
            <a:r>
              <a:rPr lang="en-AU" dirty="0"/>
              <a:t>A site design can run multiple scripts. The script IDs are passed in an array, and they will run in the order listed.</a:t>
            </a:r>
          </a:p>
        </p:txBody>
      </p:sp>
    </p:spTree>
    <p:extLst>
      <p:ext uri="{BB962C8B-B14F-4D97-AF65-F5344CB8AC3E}">
        <p14:creationId xmlns:p14="http://schemas.microsoft.com/office/powerpoint/2010/main" val="11508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72729-662C-44F5-B318-E0CAF551E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Site Scripts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69493-E794-4CBE-B60D-BFC65DBCA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When a site design is selected, SharePoint creates the new site, and runs site scripts for the site design. </a:t>
            </a:r>
          </a:p>
          <a:p>
            <a:r>
              <a:rPr lang="en-AU" dirty="0"/>
              <a:t>The site scripts detail the work such as creating new lists, or applying a theme. </a:t>
            </a:r>
          </a:p>
          <a:p>
            <a:r>
              <a:rPr lang="en-AU" dirty="0"/>
              <a:t>When the actions in the scripts are completed, SharePoint displays detailed results of those actions in a progress pane.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241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914BC-8BF2-4944-9665-6392FF56B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Software and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1F7C5-EE58-4E8C-ADD6-9BF129661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Site Scripts and Design</a:t>
            </a:r>
          </a:p>
          <a:p>
            <a:pPr lvl="1"/>
            <a:r>
              <a:rPr lang="en-AU" dirty="0"/>
              <a:t>PowerShell 3.0 or above</a:t>
            </a:r>
          </a:p>
          <a:p>
            <a:pPr lvl="1"/>
            <a:r>
              <a:rPr lang="en-AU" dirty="0"/>
              <a:t>SharePoint Online Management Shell ~ 16.0.7317.1200</a:t>
            </a:r>
          </a:p>
          <a:p>
            <a:r>
              <a:rPr lang="en-AU" dirty="0"/>
              <a:t>Custom Provisioning</a:t>
            </a:r>
          </a:p>
          <a:p>
            <a:pPr lvl="1"/>
            <a:r>
              <a:rPr lang="en-AU" dirty="0"/>
              <a:t>Azure Subscription</a:t>
            </a:r>
          </a:p>
          <a:p>
            <a:pPr lvl="1"/>
            <a:r>
              <a:rPr lang="en-AU" dirty="0"/>
              <a:t>Office 365 subscription or MS Flow subscription</a:t>
            </a:r>
          </a:p>
          <a:p>
            <a:r>
              <a:rPr lang="en-AU" dirty="0"/>
              <a:t>Dev tools</a:t>
            </a:r>
          </a:p>
          <a:p>
            <a:pPr lvl="1"/>
            <a:r>
              <a:rPr lang="en-AU" dirty="0"/>
              <a:t>Azure Storage Emulator</a:t>
            </a:r>
          </a:p>
          <a:p>
            <a:pPr lvl="1"/>
            <a:r>
              <a:rPr lang="en-AU"/>
              <a:t>Postman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1813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FC098-55AD-4FD1-9E12-DE806DDF0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Supported Scripting Artefacts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170A6-15EB-46A8-8AA5-4493EE488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Targeted Release (formerly First Release) Options (Jan 2018)</a:t>
            </a:r>
          </a:p>
          <a:p>
            <a:pPr lvl="1"/>
            <a:r>
              <a:rPr lang="en-AU" dirty="0"/>
              <a:t>Creating a new list</a:t>
            </a:r>
          </a:p>
          <a:p>
            <a:pPr lvl="1"/>
            <a:r>
              <a:rPr lang="en-AU" dirty="0"/>
              <a:t>Applying a theme</a:t>
            </a:r>
          </a:p>
          <a:p>
            <a:pPr lvl="1"/>
            <a:r>
              <a:rPr lang="en-AU" dirty="0"/>
              <a:t>Setting a site logo</a:t>
            </a:r>
          </a:p>
          <a:p>
            <a:pPr lvl="1"/>
            <a:r>
              <a:rPr lang="en-AU" dirty="0"/>
              <a:t>Adding navigation</a:t>
            </a:r>
          </a:p>
          <a:p>
            <a:pPr lvl="1"/>
            <a:r>
              <a:rPr lang="en-AU" dirty="0"/>
              <a:t>Triggering a Microsoft flow</a:t>
            </a:r>
          </a:p>
          <a:p>
            <a:r>
              <a:rPr lang="en-AU" dirty="0"/>
              <a:t>Supported Fields</a:t>
            </a:r>
          </a:p>
          <a:p>
            <a:pPr lvl="1"/>
            <a:r>
              <a:rPr lang="en-US" dirty="0"/>
              <a:t>The field type can be set to </a:t>
            </a:r>
            <a:r>
              <a:rPr lang="en-US" b="1" dirty="0"/>
              <a:t>Text</a:t>
            </a:r>
            <a:r>
              <a:rPr lang="en-US" dirty="0"/>
              <a:t>, </a:t>
            </a:r>
            <a:r>
              <a:rPr lang="en-US" b="1" dirty="0"/>
              <a:t>Note</a:t>
            </a:r>
            <a:r>
              <a:rPr lang="en-US" dirty="0"/>
              <a:t>, </a:t>
            </a:r>
            <a:r>
              <a:rPr lang="en-US" b="1" dirty="0"/>
              <a:t>Number</a:t>
            </a:r>
            <a:r>
              <a:rPr lang="en-US" dirty="0"/>
              <a:t>, </a:t>
            </a:r>
            <a:r>
              <a:rPr lang="en-US" b="1" dirty="0"/>
              <a:t>Boolean</a:t>
            </a:r>
            <a:r>
              <a:rPr lang="en-US" dirty="0"/>
              <a:t>, </a:t>
            </a:r>
            <a:r>
              <a:rPr lang="en-US" b="1" dirty="0"/>
              <a:t>User</a:t>
            </a:r>
            <a:r>
              <a:rPr lang="en-US" dirty="0"/>
              <a:t>, or </a:t>
            </a:r>
            <a:r>
              <a:rPr lang="en-US" b="1" dirty="0" err="1"/>
              <a:t>DateTime</a:t>
            </a:r>
            <a:r>
              <a:rPr lang="en-US" dirty="0"/>
              <a:t>.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0784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Script Steps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Install SharePoint Online Management Shell</a:t>
            </a:r>
          </a:p>
          <a:p>
            <a:r>
              <a:rPr lang="en-US" dirty="0"/>
              <a:t>Connect to the Tenant Admin Site using Connect-</a:t>
            </a:r>
            <a:r>
              <a:rPr lang="en-US" dirty="0" err="1"/>
              <a:t>SPOService</a:t>
            </a:r>
            <a:endParaRPr lang="en-US" dirty="0"/>
          </a:p>
          <a:p>
            <a:r>
              <a:rPr lang="en-US" dirty="0"/>
              <a:t>Add the Site Script and get the GUID of Site Script</a:t>
            </a:r>
          </a:p>
          <a:p>
            <a:pPr marL="0" indent="0">
              <a:buNone/>
            </a:pPr>
            <a:r>
              <a:rPr lang="en-US" dirty="0"/>
              <a:t>Get-Content 'c:\scripts\site-</a:t>
            </a:r>
            <a:r>
              <a:rPr lang="en-US" dirty="0" err="1"/>
              <a:t>script.json</a:t>
            </a:r>
            <a:r>
              <a:rPr lang="en-US" dirty="0"/>
              <a:t>' -Raw | Add-</a:t>
            </a:r>
            <a:r>
              <a:rPr lang="en-US" dirty="0" err="1"/>
              <a:t>SPOSiteScript</a:t>
            </a:r>
            <a:r>
              <a:rPr lang="en-US" dirty="0"/>
              <a:t> ` -Title "Contoso theme and list“</a:t>
            </a:r>
          </a:p>
          <a:p>
            <a:r>
              <a:rPr lang="en-US" dirty="0"/>
              <a:t>Add the Site Design </a:t>
            </a:r>
          </a:p>
          <a:p>
            <a:pPr marL="0" indent="0">
              <a:buNone/>
            </a:pPr>
            <a:r>
              <a:rPr lang="en-US" dirty="0"/>
              <a:t>Add-</a:t>
            </a:r>
            <a:r>
              <a:rPr lang="en-US" dirty="0" err="1"/>
              <a:t>SPOSiteDesign</a:t>
            </a:r>
            <a:r>
              <a:rPr lang="en-US" dirty="0"/>
              <a:t> ` -Title "Contoso customer tracking" ` -</a:t>
            </a:r>
            <a:r>
              <a:rPr lang="en-US" dirty="0" err="1"/>
              <a:t>WebTemplate</a:t>
            </a:r>
            <a:r>
              <a:rPr lang="en-US" dirty="0"/>
              <a:t> "64" ` -</a:t>
            </a:r>
            <a:r>
              <a:rPr lang="en-US" dirty="0" err="1"/>
              <a:t>SiteScripts</a:t>
            </a:r>
            <a:r>
              <a:rPr lang="en-US" dirty="0"/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</a:t>
            </a:r>
            <a:r>
              <a:rPr lang="en-US" dirty="0">
                <a:solidFill>
                  <a:srgbClr val="FF0000"/>
                </a:solidFill>
              </a:rPr>
              <a:t>&lt;script GUID from above step&gt;</a:t>
            </a:r>
            <a:r>
              <a:rPr lang="en-US" dirty="0"/>
              <a:t>" ` -Description "Creates customer list and applies standard theme"</a:t>
            </a:r>
          </a:p>
        </p:txBody>
      </p:sp>
    </p:spTree>
    <p:extLst>
      <p:ext uri="{BB962C8B-B14F-4D97-AF65-F5344CB8AC3E}">
        <p14:creationId xmlns:p14="http://schemas.microsoft.com/office/powerpoint/2010/main" val="32520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AB128-83A6-4FB0-B801-371A52116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JSON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DBF6-472C-44E7-A012-66DB529D9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35480"/>
            <a:ext cx="6749988" cy="438912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{ </a:t>
            </a:r>
          </a:p>
          <a:p>
            <a:pPr marL="0" indent="0">
              <a:buNone/>
            </a:pPr>
            <a:r>
              <a:rPr lang="en-US" dirty="0">
                <a:solidFill>
                  <a:srgbClr val="B30000"/>
                </a:solidFill>
                <a:latin typeface="Consolas" panose="020B0609020204030204" pitchFamily="49" charset="0"/>
              </a:rPr>
              <a:t>"$schema"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: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schema.json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</a:p>
          <a:p>
            <a:pPr marL="0" indent="0">
              <a:buNone/>
            </a:pPr>
            <a:r>
              <a:rPr lang="en-US" dirty="0">
                <a:solidFill>
                  <a:srgbClr val="B30000"/>
                </a:solidFill>
                <a:latin typeface="Consolas" panose="020B0609020204030204" pitchFamily="49" charset="0"/>
              </a:rPr>
              <a:t>"actions"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: [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	... &lt;one or more verb 			actions&gt; ...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	], </a:t>
            </a:r>
          </a:p>
          <a:p>
            <a:pPr marL="0" indent="0">
              <a:buNone/>
            </a:pPr>
            <a:r>
              <a:rPr lang="en-US" dirty="0">
                <a:solidFill>
                  <a:srgbClr val="B30000"/>
                </a:solidFill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B30000"/>
                </a:solidFill>
                <a:latin typeface="Consolas" panose="020B0609020204030204" pitchFamily="49" charset="0"/>
              </a:rPr>
              <a:t>bindata</a:t>
            </a:r>
            <a:r>
              <a:rPr lang="en-US" dirty="0">
                <a:solidFill>
                  <a:srgbClr val="B30000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: { }, </a:t>
            </a:r>
          </a:p>
          <a:p>
            <a:pPr marL="0" indent="0">
              <a:buNone/>
            </a:pPr>
            <a:r>
              <a:rPr lang="en-US" dirty="0">
                <a:solidFill>
                  <a:srgbClr val="B30000"/>
                </a:solidFill>
                <a:latin typeface="Consolas" panose="020B0609020204030204" pitchFamily="49" charset="0"/>
              </a:rPr>
              <a:t>"version"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: 1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en-A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61EAF8-4AF4-4B06-B472-B749C17FC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9425" y="704088"/>
            <a:ext cx="5392143" cy="615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39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3524D-21FF-47C9-95B6-B99172603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Custom PnP Provisioning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1932C-5026-4A39-9E70-27557FE25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Helpful for implementations that are not supported in final release</a:t>
            </a:r>
          </a:p>
          <a:p>
            <a:r>
              <a:rPr lang="en-AU" dirty="0"/>
              <a:t>Applicable scenarios</a:t>
            </a:r>
          </a:p>
          <a:p>
            <a:pPr lvl="1"/>
            <a:r>
              <a:rPr lang="en-AU" dirty="0"/>
              <a:t>Custom web components such as </a:t>
            </a:r>
            <a:r>
              <a:rPr lang="en-AU" dirty="0" err="1"/>
              <a:t>SPFx</a:t>
            </a:r>
            <a:r>
              <a:rPr lang="en-AU" dirty="0"/>
              <a:t> extensions</a:t>
            </a:r>
          </a:p>
          <a:p>
            <a:pPr lvl="1"/>
            <a:r>
              <a:rPr lang="en-AU" dirty="0"/>
              <a:t>Complex Site Templates which need to be standardized</a:t>
            </a:r>
          </a:p>
          <a:p>
            <a:pPr lvl="1"/>
            <a:r>
              <a:rPr lang="en-AU" dirty="0"/>
              <a:t>Complex Document libs, content types that mayn’t be able to scripted by JSON schema</a:t>
            </a:r>
          </a:p>
          <a:p>
            <a:pPr marL="0" indent="0">
              <a:buNone/>
            </a:pPr>
            <a:r>
              <a:rPr lang="en-A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992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2DB7A-1F07-4599-9C79-64DA69E39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Custom Provisioning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1201A-AFBE-41A6-82AA-236F5099A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2725297"/>
          </a:xfrm>
        </p:spPr>
        <p:txBody>
          <a:bodyPr/>
          <a:lstStyle/>
          <a:p>
            <a:r>
              <a:rPr lang="en-AU" dirty="0"/>
              <a:t>Create an Azure Queue Storage Container</a:t>
            </a:r>
          </a:p>
          <a:p>
            <a:r>
              <a:rPr lang="en-AU" dirty="0"/>
              <a:t>Create a Microsoft Flow with Request Trigger</a:t>
            </a:r>
          </a:p>
          <a:p>
            <a:r>
              <a:rPr lang="en-AU" dirty="0"/>
              <a:t>Put an item into Azure Queue from Flow</a:t>
            </a:r>
          </a:p>
          <a:p>
            <a:r>
              <a:rPr lang="en-AU" dirty="0"/>
              <a:t>Create an Azure Function to trigger from the Queue</a:t>
            </a:r>
          </a:p>
          <a:p>
            <a:r>
              <a:rPr lang="en-AU" dirty="0"/>
              <a:t>Use the Azure Function to apply the PnP Provisioning template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176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F99FE-5591-46AC-B539-808482066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Process Diagram</a:t>
            </a:r>
          </a:p>
        </p:txBody>
      </p:sp>
      <p:pic>
        <p:nvPicPr>
          <p:cNvPr id="1026" name="Picture 2" descr="process of triggering a Microsoft flow">
            <a:extLst>
              <a:ext uri="{FF2B5EF4-FFF2-40B4-BE49-F238E27FC236}">
                <a16:creationId xmlns:a16="http://schemas.microsoft.com/office/drawing/2014/main" id="{561D62C7-B6FF-45FE-BF2B-67FA5EC753C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02" y="1935163"/>
            <a:ext cx="10890995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23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 Bites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Override the default templates</a:t>
            </a:r>
          </a:p>
          <a:p>
            <a:pPr lvl="1"/>
            <a:r>
              <a:rPr lang="en-US" b="1" dirty="0"/>
              <a:t>Add: </a:t>
            </a:r>
            <a:r>
              <a:rPr lang="en-US" dirty="0"/>
              <a:t>Set-</a:t>
            </a:r>
            <a:r>
              <a:rPr lang="en-US" dirty="0" err="1"/>
              <a:t>SPOSiteDesign</a:t>
            </a:r>
            <a:r>
              <a:rPr lang="en-US" dirty="0"/>
              <a:t> -Identity 14241386-484e-4744-814c-afc03826d0a8 -</a:t>
            </a:r>
            <a:r>
              <a:rPr lang="en-US" dirty="0" err="1"/>
              <a:t>IsDefault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$true </a:t>
            </a:r>
          </a:p>
          <a:p>
            <a:pPr lvl="1"/>
            <a:r>
              <a:rPr lang="en-AU" b="1" dirty="0"/>
              <a:t>Remove: </a:t>
            </a:r>
            <a:r>
              <a:rPr lang="en-AU" dirty="0"/>
              <a:t>Set-</a:t>
            </a:r>
            <a:r>
              <a:rPr lang="en-AU" dirty="0" err="1"/>
              <a:t>SPOSiteDesign</a:t>
            </a:r>
            <a:r>
              <a:rPr lang="en-AU" dirty="0"/>
              <a:t> -Identity 14241386-484e-4744-814c-afc03826d0a8 -</a:t>
            </a:r>
            <a:r>
              <a:rPr lang="en-AU" dirty="0" err="1"/>
              <a:t>IsDefault</a:t>
            </a:r>
            <a:r>
              <a:rPr lang="en-AU" dirty="0"/>
              <a:t> </a:t>
            </a:r>
            <a:r>
              <a:rPr lang="en-AU" dirty="0">
                <a:solidFill>
                  <a:srgbClr val="FF0000"/>
                </a:solidFill>
              </a:rPr>
              <a:t>$false </a:t>
            </a:r>
          </a:p>
          <a:p>
            <a:pPr lvl="1"/>
            <a:r>
              <a:rPr lang="en-AU" dirty="0"/>
              <a:t>Scripts can be run through REST </a:t>
            </a:r>
            <a:r>
              <a:rPr lang="en-AU" dirty="0" err="1"/>
              <a:t>Api</a:t>
            </a:r>
            <a:r>
              <a:rPr lang="en-AU" dirty="0"/>
              <a:t> also</a:t>
            </a:r>
          </a:p>
          <a:p>
            <a:pPr marL="667512" lvl="2" indent="0">
              <a:buNone/>
            </a:pPr>
            <a:r>
              <a:rPr lang="en-AU" dirty="0" err="1"/>
              <a:t>Eg</a:t>
            </a:r>
            <a:r>
              <a:rPr lang="en-AU" dirty="0"/>
              <a:t>. </a:t>
            </a:r>
            <a:r>
              <a:rPr lang="en-AU" dirty="0" err="1"/>
              <a:t>RestRequest</a:t>
            </a:r>
            <a:r>
              <a:rPr lang="en-AU" dirty="0"/>
              <a:t>("/_</a:t>
            </a:r>
            <a:r>
              <a:rPr lang="en-AU" dirty="0" err="1"/>
              <a:t>api</a:t>
            </a:r>
            <a:r>
              <a:rPr lang="en-AU" dirty="0"/>
              <a:t>/Microsoft.Sharepoint.Utilities.WebTemplateExtensions.SiteScriptUtility.CreateSiteScript(Title=@title)?@title='Contoso theme script'", </a:t>
            </a:r>
            <a:r>
              <a:rPr lang="en-AU" dirty="0" err="1"/>
              <a:t>site_script</a:t>
            </a:r>
            <a:r>
              <a:rPr lang="en-AU" dirty="0"/>
              <a:t>);</a:t>
            </a:r>
          </a:p>
          <a:p>
            <a:pPr marL="667512" lvl="2" indent="0">
              <a:buNone/>
            </a:pPr>
            <a:r>
              <a:rPr lang="en-AU" b="1" i="1" dirty="0">
                <a:solidFill>
                  <a:srgbClr val="FF0000"/>
                </a:solidFill>
              </a:rPr>
              <a:t>Note: </a:t>
            </a:r>
            <a:r>
              <a:rPr lang="en-AU" b="1" i="1" dirty="0" err="1">
                <a:solidFill>
                  <a:srgbClr val="FF0000"/>
                </a:solidFill>
              </a:rPr>
              <a:t>RestRequest</a:t>
            </a:r>
            <a:r>
              <a:rPr lang="en-AU" b="1" i="1" dirty="0">
                <a:solidFill>
                  <a:srgbClr val="FF0000"/>
                </a:solidFill>
              </a:rPr>
              <a:t> is a custom function and not a inbuilt function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4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EE39D-1008-45B7-80A5-B56B0E61C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My </a:t>
            </a:r>
            <a:r>
              <a:rPr lang="en-AU"/>
              <a:t>Few thoughts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11EEF-08F8-4966-A96D-5635E0032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/>
              <a:t> Benefits</a:t>
            </a:r>
          </a:p>
          <a:p>
            <a:pPr lvl="1"/>
            <a:r>
              <a:rPr lang="en-AU" dirty="0"/>
              <a:t>Custom Provisioning for custom templates</a:t>
            </a:r>
          </a:p>
          <a:p>
            <a:pPr lvl="1"/>
            <a:r>
              <a:rPr lang="en-AU" dirty="0"/>
              <a:t>Update Status pane for progress and manual refresh</a:t>
            </a:r>
          </a:p>
          <a:p>
            <a:pPr lvl="1"/>
            <a:r>
              <a:rPr lang="en-AU" dirty="0"/>
              <a:t>Easily manageable scripts and design without custom code requirements</a:t>
            </a:r>
          </a:p>
          <a:p>
            <a:pPr lvl="1"/>
            <a:r>
              <a:rPr lang="en-AU" dirty="0"/>
              <a:t>Allow users and AD security groups to use the site design</a:t>
            </a:r>
          </a:p>
          <a:p>
            <a:endParaRPr lang="en-AU" dirty="0"/>
          </a:p>
          <a:p>
            <a:r>
              <a:rPr lang="en-AU" dirty="0"/>
              <a:t>Limitations </a:t>
            </a:r>
          </a:p>
          <a:p>
            <a:pPr lvl="1"/>
            <a:r>
              <a:rPr lang="en-AU" dirty="0"/>
              <a:t>Not able to start the process in the background</a:t>
            </a:r>
          </a:p>
          <a:p>
            <a:pPr lvl="1"/>
            <a:r>
              <a:rPr lang="en-AU" dirty="0"/>
              <a:t>Need additional hosting for PnP Provisioning Components</a:t>
            </a:r>
          </a:p>
          <a:p>
            <a:pPr lvl="1"/>
            <a:r>
              <a:rPr lang="en-AU" dirty="0"/>
              <a:t>Site Design output status not linked to Provisioning process. The Site template is applied after some time.</a:t>
            </a:r>
          </a:p>
          <a:p>
            <a:pPr lvl="1"/>
            <a:r>
              <a:rPr lang="en-AU" dirty="0"/>
              <a:t>Error and Troubleshooting is distributed and might need time for fixing custom issues</a:t>
            </a:r>
          </a:p>
          <a:p>
            <a:pPr lvl="1"/>
            <a:r>
              <a:rPr lang="en-AU" dirty="0"/>
              <a:t>Office 365 groups cannot be added</a:t>
            </a:r>
          </a:p>
          <a:p>
            <a:pPr lvl="1"/>
            <a:r>
              <a:rPr lang="en-AU" dirty="0"/>
              <a:t>Default designs cannot be modified but can be overridden</a:t>
            </a: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939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220C6-7054-4AD1-9AD5-E86772456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276" y="2515133"/>
            <a:ext cx="7051831" cy="1143000"/>
          </a:xfrm>
        </p:spPr>
        <p:txBody>
          <a:bodyPr>
            <a:normAutofit/>
          </a:bodyPr>
          <a:lstStyle/>
          <a:p>
            <a:r>
              <a:rPr lang="en-AU" dirty="0"/>
              <a:t>Questions / Feedback </a:t>
            </a:r>
          </a:p>
        </p:txBody>
      </p:sp>
    </p:spTree>
    <p:extLst>
      <p:ext uri="{BB962C8B-B14F-4D97-AF65-F5344CB8AC3E}">
        <p14:creationId xmlns:p14="http://schemas.microsoft.com/office/powerpoint/2010/main" val="239869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 on brainstorming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brainstorming presentation.potx" id="{DE77CA07-3D7A-4CF2-AF02-587F794CB3CB}" vid="{13C2A94F-C0A1-4622-B71C-29A3B00D5E0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brainstorming presentation</Template>
  <TotalTime>164</TotalTime>
  <Words>708</Words>
  <Application>Microsoft Office PowerPoint</Application>
  <PresentationFormat>Widescreen</PresentationFormat>
  <Paragraphs>102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Calibri</vt:lpstr>
      <vt:lpstr>Century Gothic</vt:lpstr>
      <vt:lpstr>Consolas</vt:lpstr>
      <vt:lpstr>Palatino Linotype</vt:lpstr>
      <vt:lpstr>Wingdings 2</vt:lpstr>
      <vt:lpstr>Presentation on brainstorming</vt:lpstr>
      <vt:lpstr>Site scripts and Site Design</vt:lpstr>
      <vt:lpstr>About me</vt:lpstr>
      <vt:lpstr>Agenda</vt:lpstr>
      <vt:lpstr>Demo</vt:lpstr>
      <vt:lpstr>Site Designs</vt:lpstr>
      <vt:lpstr>Site Scripts</vt:lpstr>
      <vt:lpstr>Software and Tools</vt:lpstr>
      <vt:lpstr>Supported Scripting Artefacts</vt:lpstr>
      <vt:lpstr>Script Steps</vt:lpstr>
      <vt:lpstr>JSON</vt:lpstr>
      <vt:lpstr>Custom PnP Provisioning</vt:lpstr>
      <vt:lpstr>Custom Provisioning Steps</vt:lpstr>
      <vt:lpstr>Process Diagram</vt:lpstr>
      <vt:lpstr>Tech Bites</vt:lpstr>
      <vt:lpstr>My Few thoughts</vt:lpstr>
      <vt:lpstr>Questions / Feedback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Creativity Session</dc:title>
  <dc:creator>Asish Padhy</dc:creator>
  <cp:lastModifiedBy>Asish Padhy</cp:lastModifiedBy>
  <cp:revision>6</cp:revision>
  <dcterms:created xsi:type="dcterms:W3CDTF">2018-02-05T09:44:54Z</dcterms:created>
  <dcterms:modified xsi:type="dcterms:W3CDTF">2018-02-25T22:15:27Z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